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9"/>
  </p:notesMasterIdLst>
  <p:sldIdLst>
    <p:sldId id="256" r:id="rId5"/>
    <p:sldId id="257" r:id="rId6"/>
    <p:sldId id="258" r:id="rId7"/>
    <p:sldId id="261" r:id="rId8"/>
    <p:sldId id="310" r:id="rId9"/>
    <p:sldId id="265" r:id="rId10"/>
    <p:sldId id="259" r:id="rId11"/>
    <p:sldId id="298" r:id="rId12"/>
    <p:sldId id="262" r:id="rId13"/>
    <p:sldId id="267" r:id="rId14"/>
    <p:sldId id="299" r:id="rId15"/>
    <p:sldId id="263" r:id="rId16"/>
    <p:sldId id="280" r:id="rId17"/>
    <p:sldId id="300" r:id="rId18"/>
    <p:sldId id="301" r:id="rId19"/>
    <p:sldId id="302" r:id="rId20"/>
    <p:sldId id="275" r:id="rId21"/>
    <p:sldId id="303" r:id="rId22"/>
    <p:sldId id="304" r:id="rId23"/>
    <p:sldId id="279" r:id="rId24"/>
    <p:sldId id="305" r:id="rId25"/>
    <p:sldId id="307" r:id="rId26"/>
    <p:sldId id="308" r:id="rId27"/>
    <p:sldId id="309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Source Code Pro" panose="020B0604020202020204" charset="0"/>
      <p:regular r:id="rId34"/>
      <p:bold r:id="rId35"/>
      <p:italic r:id="rId36"/>
      <p:boldItalic r:id="rId37"/>
    </p:embeddedFont>
    <p:embeddedFont>
      <p:font typeface="Source Code Pro Light" panose="020B0604020202020204" charset="0"/>
      <p:regular r:id="rId38"/>
      <p:bold r:id="rId39"/>
      <p:italic r:id="rId40"/>
      <p:boldItalic r:id="rId41"/>
    </p:embeddedFont>
    <p:embeddedFont>
      <p:font typeface="Teko" panose="020B0604020202020204" charset="0"/>
      <p:regular r:id="rId42"/>
      <p:bold r:id="rId43"/>
    </p:embeddedFont>
    <p:embeddedFont>
      <p:font typeface="Teko Light" panose="020B0604020202020204" charset="0"/>
      <p:regular r:id="rId44"/>
      <p:bold r:id="rId45"/>
    </p:embeddedFont>
    <p:embeddedFont>
      <p:font typeface="Teko Medium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CBF5D-BC9C-4A5A-973F-B7241091CBD1}" v="2" dt="2021-01-07T04:32:38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2" y="58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564156046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564156046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200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5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Title + multimedi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17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71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50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06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65" r:id="rId9"/>
    <p:sldLayoutId id="2147483666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3"/>
          <p:cNvSpPr txBox="1">
            <a:spLocks noGrp="1"/>
          </p:cNvSpPr>
          <p:nvPr>
            <p:ph type="subTitle" idx="1"/>
          </p:nvPr>
        </p:nvSpPr>
        <p:spPr>
          <a:xfrm>
            <a:off x="1114342" y="2360885"/>
            <a:ext cx="2671937" cy="2244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Đào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Huỳnh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Thiên</a:t>
            </a:r>
            <a:r>
              <a:rPr lang="en-US" sz="1600" dirty="0">
                <a:solidFill>
                  <a:srgbClr val="F3F3F3"/>
                </a:solidFill>
              </a:rPr>
              <a:t> Long  ITITIU19026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Đỗ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Đông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Quân</a:t>
            </a:r>
            <a:r>
              <a:rPr lang="en-US" sz="1600" dirty="0">
                <a:solidFill>
                  <a:srgbClr val="F3F3F3"/>
                </a:solidFill>
              </a:rPr>
              <a:t>  ITITIU19043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Võ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Huỳnh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Huy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Thịnh</a:t>
            </a:r>
            <a:r>
              <a:rPr lang="en-US" sz="1600" dirty="0">
                <a:solidFill>
                  <a:srgbClr val="F3F3F3"/>
                </a:solidFill>
              </a:rPr>
              <a:t>  ITITIU19055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13324" y="398265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Tetris Game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5CF487E-2170-47A1-826A-60E45A6A436B}"/>
              </a:ext>
            </a:extLst>
          </p:cNvPr>
          <p:cNvSpPr txBox="1"/>
          <p:nvPr/>
        </p:nvSpPr>
        <p:spPr>
          <a:xfrm>
            <a:off x="164" y="172010"/>
            <a:ext cx="358103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2700" marR="0" indent="190500" algn="ctr">
              <a:spcBef>
                <a:spcPts val="50"/>
              </a:spcBef>
              <a:spcAft>
                <a:spcPts val="0"/>
              </a:spcAft>
            </a:pPr>
            <a:r>
              <a:rPr lang="en-US" sz="1400" b="1" u="heavy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ource Code Pro" panose="020B0604020202020204" charset="0"/>
                <a:cs typeface="Times New Roman" panose="02020603050405020304" pitchFamily="18" charset="0"/>
              </a:rPr>
              <a:t>INTERNATIONAL UNIVERSITY</a:t>
            </a:r>
            <a:r>
              <a:rPr lang="en-US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ource Code Pro" panose="020B0604020202020204" charset="0"/>
                <a:cs typeface="Times New Roman" panose="02020603050405020304" pitchFamily="18" charset="0"/>
              </a:rPr>
              <a:t> OBJECT – ORIENTED PROGRAMMING</a:t>
            </a:r>
            <a:endParaRPr lang="en-US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ource Code Pr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01" name="image1.png">
            <a:extLst>
              <a:ext uri="{FF2B5EF4-FFF2-40B4-BE49-F238E27FC236}">
                <a16:creationId xmlns:a16="http://schemas.microsoft.com/office/drawing/2014/main" id="{F68D2714-47B2-426D-9F7C-95F837BF7B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24656" y="98499"/>
            <a:ext cx="699770" cy="69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7410E-5AFF-4821-885E-23D3D8C4E8D4}"/>
              </a:ext>
            </a:extLst>
          </p:cNvPr>
          <p:cNvSpPr txBox="1"/>
          <p:nvPr/>
        </p:nvSpPr>
        <p:spPr>
          <a:xfrm>
            <a:off x="1856792" y="201823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3F3F3"/>
                </a:solidFill>
                <a:latin typeface="Source Code Pro" panose="020B0604020202020204" charset="0"/>
                <a:ea typeface="Source Code Pro" panose="020B0604020202020204" charset="0"/>
              </a:rPr>
              <a:t>Group 24</a:t>
            </a:r>
            <a:endParaRPr lang="en-US" sz="1600" dirty="0">
              <a:latin typeface="Source Code Pro" panose="020B0604020202020204" charset="0"/>
              <a:ea typeface="Source Code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uiExpand="1" build="p"/>
      <p:bldP spid="49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988900" y="-576012"/>
            <a:ext cx="3166200" cy="1790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Board Class Diagram</a:t>
            </a:r>
            <a:endParaRPr sz="2800" b="1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536CE-F981-4250-885B-13183D60B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8" t="18750" r="54297" b="24584"/>
          <a:stretch/>
        </p:blipFill>
        <p:spPr>
          <a:xfrm>
            <a:off x="3247012" y="738041"/>
            <a:ext cx="2649975" cy="4174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77;p40">
            <a:extLst>
              <a:ext uri="{FF2B5EF4-FFF2-40B4-BE49-F238E27FC236}">
                <a16:creationId xmlns:a16="http://schemas.microsoft.com/office/drawing/2014/main" id="{17721AD0-26E8-4840-A1BA-3658C364B4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900" t="-2030" r="25895" b="2030"/>
          <a:stretch/>
        </p:blipFill>
        <p:spPr>
          <a:xfrm>
            <a:off x="499718" y="1605450"/>
            <a:ext cx="1845773" cy="29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1478F-B94C-4F4F-8067-68CD96843AC9}"/>
              </a:ext>
            </a:extLst>
          </p:cNvPr>
          <p:cNvSpPr txBox="1"/>
          <p:nvPr/>
        </p:nvSpPr>
        <p:spPr>
          <a:xfrm>
            <a:off x="3844977" y="1189951"/>
            <a:ext cx="4969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BOARD_WIDTH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BOARD_HEIGHT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PERIOD_INTERVAL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A78F5-E77C-4A8B-B0E4-B733A281EAC2}"/>
              </a:ext>
            </a:extLst>
          </p:cNvPr>
          <p:cNvSpPr txBox="1"/>
          <p:nvPr/>
        </p:nvSpPr>
        <p:spPr>
          <a:xfrm>
            <a:off x="3844977" y="2810117"/>
            <a:ext cx="4969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isFallingFinished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isPaused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numLinesRemoved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Google Shape;1847;p46">
            <a:extLst>
              <a:ext uri="{FF2B5EF4-FFF2-40B4-BE49-F238E27FC236}">
                <a16:creationId xmlns:a16="http://schemas.microsoft.com/office/drawing/2014/main" id="{B0717CCB-2ECF-44B0-AF5B-26AD6F906F5D}"/>
              </a:ext>
            </a:extLst>
          </p:cNvPr>
          <p:cNvSpPr/>
          <p:nvPr/>
        </p:nvSpPr>
        <p:spPr>
          <a:xfrm>
            <a:off x="8140440" y="1081250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848;p46">
            <a:extLst>
              <a:ext uri="{FF2B5EF4-FFF2-40B4-BE49-F238E27FC236}">
                <a16:creationId xmlns:a16="http://schemas.microsoft.com/office/drawing/2014/main" id="{1FE16B95-641C-4321-A153-41D09C3AB511}"/>
              </a:ext>
            </a:extLst>
          </p:cNvPr>
          <p:cNvSpPr/>
          <p:nvPr/>
        </p:nvSpPr>
        <p:spPr>
          <a:xfrm flipH="1">
            <a:off x="8139839" y="3889904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50;p46">
            <a:extLst>
              <a:ext uri="{FF2B5EF4-FFF2-40B4-BE49-F238E27FC236}">
                <a16:creationId xmlns:a16="http://schemas.microsoft.com/office/drawing/2014/main" id="{19DA1E5B-EE61-4770-987A-4C9CBF274EA7}"/>
              </a:ext>
            </a:extLst>
          </p:cNvPr>
          <p:cNvSpPr/>
          <p:nvPr/>
        </p:nvSpPr>
        <p:spPr>
          <a:xfrm rot="-5400000">
            <a:off x="8713513" y="2436394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849;p46">
            <a:extLst>
              <a:ext uri="{FF2B5EF4-FFF2-40B4-BE49-F238E27FC236}">
                <a16:creationId xmlns:a16="http://schemas.microsoft.com/office/drawing/2014/main" id="{092AF54B-0E4B-49DE-B09A-66DA701A4272}"/>
              </a:ext>
            </a:extLst>
          </p:cNvPr>
          <p:cNvCxnSpPr>
            <a:cxnSpLocks/>
          </p:cNvCxnSpPr>
          <p:nvPr/>
        </p:nvCxnSpPr>
        <p:spPr>
          <a:xfrm flipV="1">
            <a:off x="3447428" y="1605451"/>
            <a:ext cx="0" cy="2119605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051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71438" y="736033"/>
            <a:ext cx="6989470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0"/>
          <p:cNvSpPr txBox="1">
            <a:spLocks noGrp="1"/>
          </p:cNvSpPr>
          <p:nvPr>
            <p:ph type="subTitle" idx="1"/>
          </p:nvPr>
        </p:nvSpPr>
        <p:spPr>
          <a:xfrm>
            <a:off x="310056" y="1144403"/>
            <a:ext cx="7099088" cy="311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algn="l"/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isPaused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!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isPaused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isPaused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algn="l"/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"paused"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algn="l"/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numLinesRemoved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pPr algn="l"/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repaint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151147" y="1981324"/>
            <a:ext cx="3371849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75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8C84A7-573F-4ABE-98D8-EF6941C6EEF8}"/>
              </a:ext>
            </a:extLst>
          </p:cNvPr>
          <p:cNvSpPr txBox="1"/>
          <p:nvPr/>
        </p:nvSpPr>
        <p:spPr>
          <a:xfrm>
            <a:off x="428142" y="853440"/>
            <a:ext cx="81672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doDrawing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BOARD_HEIGHT *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BOARD_HEIGHT;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j &lt; BOARD_WIDTH;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(j, BOARD_HEIGHT -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(shape !=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drawSquare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(g, j *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shape);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Google Shape;1846;p46">
            <a:extLst>
              <a:ext uri="{FF2B5EF4-FFF2-40B4-BE49-F238E27FC236}">
                <a16:creationId xmlns:a16="http://schemas.microsoft.com/office/drawing/2014/main" id="{64035CF4-7B8E-4909-8C45-96DE59E898FA}"/>
              </a:ext>
            </a:extLst>
          </p:cNvPr>
          <p:cNvSpPr/>
          <p:nvPr/>
        </p:nvSpPr>
        <p:spPr>
          <a:xfrm rot="5400000">
            <a:off x="5174687" y="5266890"/>
            <a:ext cx="6696740" cy="385601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852;p46">
            <a:extLst>
              <a:ext uri="{FF2B5EF4-FFF2-40B4-BE49-F238E27FC236}">
                <a16:creationId xmlns:a16="http://schemas.microsoft.com/office/drawing/2014/main" id="{3CF9376D-8545-47E6-A079-A2701DE54EEB}"/>
              </a:ext>
            </a:extLst>
          </p:cNvPr>
          <p:cNvSpPr/>
          <p:nvPr/>
        </p:nvSpPr>
        <p:spPr>
          <a:xfrm>
            <a:off x="8286756" y="202432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387B1-6D51-49EB-A914-882A771158AD}"/>
              </a:ext>
            </a:extLst>
          </p:cNvPr>
          <p:cNvSpPr txBox="1"/>
          <p:nvPr/>
        </p:nvSpPr>
        <p:spPr>
          <a:xfrm>
            <a:off x="1013460" y="1393270"/>
            <a:ext cx="7589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!=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drawSquare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(g, x *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(BOARD_HEIGHT - y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*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6" name="Google Shape;1858;p47">
            <a:extLst>
              <a:ext uri="{FF2B5EF4-FFF2-40B4-BE49-F238E27FC236}">
                <a16:creationId xmlns:a16="http://schemas.microsoft.com/office/drawing/2014/main" id="{2DC3E050-09C9-4EC4-9AA8-0B3E8415B40D}"/>
              </a:ext>
            </a:extLst>
          </p:cNvPr>
          <p:cNvSpPr/>
          <p:nvPr/>
        </p:nvSpPr>
        <p:spPr>
          <a:xfrm rot="5400000">
            <a:off x="5155550" y="-633978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60;p47">
            <a:extLst>
              <a:ext uri="{FF2B5EF4-FFF2-40B4-BE49-F238E27FC236}">
                <a16:creationId xmlns:a16="http://schemas.microsoft.com/office/drawing/2014/main" id="{F87A33F9-9B79-4378-8B2E-F97B86EB7F75}"/>
              </a:ext>
            </a:extLst>
          </p:cNvPr>
          <p:cNvSpPr/>
          <p:nvPr/>
        </p:nvSpPr>
        <p:spPr>
          <a:xfrm>
            <a:off x="8249570" y="292634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6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78;p40">
            <a:extLst>
              <a:ext uri="{FF2B5EF4-FFF2-40B4-BE49-F238E27FC236}">
                <a16:creationId xmlns:a16="http://schemas.microsoft.com/office/drawing/2014/main" id="{588E14C2-A5D1-44B5-A367-A4654C8A2D16}"/>
              </a:ext>
            </a:extLst>
          </p:cNvPr>
          <p:cNvGrpSpPr/>
          <p:nvPr/>
        </p:nvGrpSpPr>
        <p:grpSpPr>
          <a:xfrm>
            <a:off x="212885" y="247478"/>
            <a:ext cx="262884" cy="863964"/>
            <a:chOff x="4198388" y="2011050"/>
            <a:chExt cx="181600" cy="596825"/>
          </a:xfrm>
        </p:grpSpPr>
        <p:sp>
          <p:nvSpPr>
            <p:cNvPr id="5" name="Google Shape;1279;p40">
              <a:extLst>
                <a:ext uri="{FF2B5EF4-FFF2-40B4-BE49-F238E27FC236}">
                  <a16:creationId xmlns:a16="http://schemas.microsoft.com/office/drawing/2014/main" id="{046E5AD6-03B9-408F-8B7E-EDED603FF170}"/>
                </a:ext>
              </a:extLst>
            </p:cNvPr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80;p40">
              <a:extLst>
                <a:ext uri="{FF2B5EF4-FFF2-40B4-BE49-F238E27FC236}">
                  <a16:creationId xmlns:a16="http://schemas.microsoft.com/office/drawing/2014/main" id="{D06B0952-27FC-421A-A642-4265B60C7F51}"/>
                </a:ext>
              </a:extLst>
            </p:cNvPr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1;p40">
              <a:extLst>
                <a:ext uri="{FF2B5EF4-FFF2-40B4-BE49-F238E27FC236}">
                  <a16:creationId xmlns:a16="http://schemas.microsoft.com/office/drawing/2014/main" id="{6E5A37DA-7457-4A04-848F-D7B71581CCF0}"/>
                </a:ext>
              </a:extLst>
            </p:cNvPr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2;p40">
              <a:extLst>
                <a:ext uri="{FF2B5EF4-FFF2-40B4-BE49-F238E27FC236}">
                  <a16:creationId xmlns:a16="http://schemas.microsoft.com/office/drawing/2014/main" id="{6EF0B12C-2F7A-4109-966F-1ED99C04E0E7}"/>
                </a:ext>
              </a:extLst>
            </p:cNvPr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3;p40">
              <a:extLst>
                <a:ext uri="{FF2B5EF4-FFF2-40B4-BE49-F238E27FC236}">
                  <a16:creationId xmlns:a16="http://schemas.microsoft.com/office/drawing/2014/main" id="{77B26C88-7E54-4573-9C3D-52C99231CEA0}"/>
                </a:ext>
              </a:extLst>
            </p:cNvPr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4;p40">
              <a:extLst>
                <a:ext uri="{FF2B5EF4-FFF2-40B4-BE49-F238E27FC236}">
                  <a16:creationId xmlns:a16="http://schemas.microsoft.com/office/drawing/2014/main" id="{7C3FCF06-B2C9-42F2-ADD6-7CE57283F91D}"/>
                </a:ext>
              </a:extLst>
            </p:cNvPr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5;p40">
              <a:extLst>
                <a:ext uri="{FF2B5EF4-FFF2-40B4-BE49-F238E27FC236}">
                  <a16:creationId xmlns:a16="http://schemas.microsoft.com/office/drawing/2014/main" id="{79768A27-E43B-4AA0-99C5-7CC4AA1CDB2E}"/>
                </a:ext>
              </a:extLst>
            </p:cNvPr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6;p40">
              <a:extLst>
                <a:ext uri="{FF2B5EF4-FFF2-40B4-BE49-F238E27FC236}">
                  <a16:creationId xmlns:a16="http://schemas.microsoft.com/office/drawing/2014/main" id="{3E67CD4F-2BB7-42BB-9D6D-BAF36AF4402B}"/>
                </a:ext>
              </a:extLst>
            </p:cNvPr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293;p40">
            <a:extLst>
              <a:ext uri="{FF2B5EF4-FFF2-40B4-BE49-F238E27FC236}">
                <a16:creationId xmlns:a16="http://schemas.microsoft.com/office/drawing/2014/main" id="{B82E3373-530C-4352-A33F-E032C302BD6B}"/>
              </a:ext>
            </a:extLst>
          </p:cNvPr>
          <p:cNvGrpSpPr/>
          <p:nvPr/>
        </p:nvGrpSpPr>
        <p:grpSpPr>
          <a:xfrm>
            <a:off x="7142524" y="3106957"/>
            <a:ext cx="1593833" cy="1336897"/>
            <a:chOff x="7607763" y="1492550"/>
            <a:chExt cx="1536225" cy="1288575"/>
          </a:xfrm>
        </p:grpSpPr>
        <p:sp>
          <p:nvSpPr>
            <p:cNvPr id="14" name="Google Shape;1294;p40">
              <a:extLst>
                <a:ext uri="{FF2B5EF4-FFF2-40B4-BE49-F238E27FC236}">
                  <a16:creationId xmlns:a16="http://schemas.microsoft.com/office/drawing/2014/main" id="{17F7627E-15BF-44D1-B077-2C0DDCE3DCD4}"/>
                </a:ext>
              </a:extLst>
            </p:cNvPr>
            <p:cNvSpPr/>
            <p:nvPr/>
          </p:nvSpPr>
          <p:spPr>
            <a:xfrm>
              <a:off x="7655688" y="1582725"/>
              <a:ext cx="1440375" cy="1198400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5;p40">
              <a:extLst>
                <a:ext uri="{FF2B5EF4-FFF2-40B4-BE49-F238E27FC236}">
                  <a16:creationId xmlns:a16="http://schemas.microsoft.com/office/drawing/2014/main" id="{9039DA57-D7AD-43A1-AC34-18E269A4F0E9}"/>
                </a:ext>
              </a:extLst>
            </p:cNvPr>
            <p:cNvSpPr/>
            <p:nvPr/>
          </p:nvSpPr>
          <p:spPr>
            <a:xfrm>
              <a:off x="7607763" y="1534800"/>
              <a:ext cx="1536225" cy="1117725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6;p40">
              <a:extLst>
                <a:ext uri="{FF2B5EF4-FFF2-40B4-BE49-F238E27FC236}">
                  <a16:creationId xmlns:a16="http://schemas.microsoft.com/office/drawing/2014/main" id="{878FFB15-3E64-476B-839F-7BBFCAFE95F0}"/>
                </a:ext>
              </a:extLst>
            </p:cNvPr>
            <p:cNvSpPr/>
            <p:nvPr/>
          </p:nvSpPr>
          <p:spPr>
            <a:xfrm>
              <a:off x="7613413" y="1492550"/>
              <a:ext cx="1125750" cy="47950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;p40">
              <a:extLst>
                <a:ext uri="{FF2B5EF4-FFF2-40B4-BE49-F238E27FC236}">
                  <a16:creationId xmlns:a16="http://schemas.microsoft.com/office/drawing/2014/main" id="{DB69E7B2-D0DE-47BA-B392-39FA9919E59B}"/>
                </a:ext>
              </a:extLst>
            </p:cNvPr>
            <p:cNvSpPr/>
            <p:nvPr/>
          </p:nvSpPr>
          <p:spPr>
            <a:xfrm>
              <a:off x="89329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8;p40">
              <a:extLst>
                <a:ext uri="{FF2B5EF4-FFF2-40B4-BE49-F238E27FC236}">
                  <a16:creationId xmlns:a16="http://schemas.microsoft.com/office/drawing/2014/main" id="{9D7C51BC-7FD4-4534-AFC9-E73B308908EE}"/>
                </a:ext>
              </a:extLst>
            </p:cNvPr>
            <p:cNvSpPr/>
            <p:nvPr/>
          </p:nvSpPr>
          <p:spPr>
            <a:xfrm>
              <a:off x="89329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9;p40">
              <a:extLst>
                <a:ext uri="{FF2B5EF4-FFF2-40B4-BE49-F238E27FC236}">
                  <a16:creationId xmlns:a16="http://schemas.microsoft.com/office/drawing/2014/main" id="{3546C029-45FE-4833-99FB-068975C6B5C8}"/>
                </a:ext>
              </a:extLst>
            </p:cNvPr>
            <p:cNvSpPr/>
            <p:nvPr/>
          </p:nvSpPr>
          <p:spPr>
            <a:xfrm>
              <a:off x="7751513" y="2602800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0;p40">
              <a:extLst>
                <a:ext uri="{FF2B5EF4-FFF2-40B4-BE49-F238E27FC236}">
                  <a16:creationId xmlns:a16="http://schemas.microsoft.com/office/drawing/2014/main" id="{BD13E7C2-D916-417F-BE1D-12904F052EDF}"/>
                </a:ext>
              </a:extLst>
            </p:cNvPr>
            <p:cNvSpPr/>
            <p:nvPr/>
          </p:nvSpPr>
          <p:spPr>
            <a:xfrm>
              <a:off x="7751513" y="1678575"/>
              <a:ext cx="67300" cy="67300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01;p40">
              <a:extLst>
                <a:ext uri="{FF2B5EF4-FFF2-40B4-BE49-F238E27FC236}">
                  <a16:creationId xmlns:a16="http://schemas.microsoft.com/office/drawing/2014/main" id="{A3A07751-8490-4873-AB07-7B92D4A372A6}"/>
                </a:ext>
              </a:extLst>
            </p:cNvPr>
            <p:cNvSpPr/>
            <p:nvPr/>
          </p:nvSpPr>
          <p:spPr>
            <a:xfrm>
              <a:off x="7804813" y="1726200"/>
              <a:ext cx="1141825" cy="881975"/>
            </a:xfrm>
            <a:custGeom>
              <a:avLst/>
              <a:gdLst/>
              <a:ahLst/>
              <a:cxnLst/>
              <a:rect l="l" t="t" r="r" b="b"/>
              <a:pathLst>
                <a:path w="45673" h="35279" extrusionOk="0">
                  <a:moveTo>
                    <a:pt x="0" y="1"/>
                  </a:moveTo>
                  <a:lnTo>
                    <a:pt x="0" y="35279"/>
                  </a:lnTo>
                  <a:lnTo>
                    <a:pt x="45672" y="35279"/>
                  </a:lnTo>
                  <a:lnTo>
                    <a:pt x="45672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2;p40">
              <a:extLst>
                <a:ext uri="{FF2B5EF4-FFF2-40B4-BE49-F238E27FC236}">
                  <a16:creationId xmlns:a16="http://schemas.microsoft.com/office/drawing/2014/main" id="{C2ECCECE-52B4-4BF2-875D-076998C22364}"/>
                </a:ext>
              </a:extLst>
            </p:cNvPr>
            <p:cNvSpPr/>
            <p:nvPr/>
          </p:nvSpPr>
          <p:spPr>
            <a:xfrm>
              <a:off x="8298913" y="187502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03;p40">
              <a:extLst>
                <a:ext uri="{FF2B5EF4-FFF2-40B4-BE49-F238E27FC236}">
                  <a16:creationId xmlns:a16="http://schemas.microsoft.com/office/drawing/2014/main" id="{DA94AA32-450D-4455-8823-DB5BE25745E0}"/>
                </a:ext>
              </a:extLst>
            </p:cNvPr>
            <p:cNvSpPr/>
            <p:nvPr/>
          </p:nvSpPr>
          <p:spPr>
            <a:xfrm>
              <a:off x="8298913" y="2163450"/>
              <a:ext cx="558425" cy="63425"/>
            </a:xfrm>
            <a:custGeom>
              <a:avLst/>
              <a:gdLst/>
              <a:ahLst/>
              <a:cxnLst/>
              <a:rect l="l" t="t" r="r" b="b"/>
              <a:pathLst>
                <a:path w="22337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2337" y="2537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04;p40">
              <a:extLst>
                <a:ext uri="{FF2B5EF4-FFF2-40B4-BE49-F238E27FC236}">
                  <a16:creationId xmlns:a16="http://schemas.microsoft.com/office/drawing/2014/main" id="{7E38ADE0-6C84-4D38-A962-A8DA382B53CF}"/>
                </a:ext>
              </a:extLst>
            </p:cNvPr>
            <p:cNvSpPr/>
            <p:nvPr/>
          </p:nvSpPr>
          <p:spPr>
            <a:xfrm>
              <a:off x="8298913" y="2452175"/>
              <a:ext cx="558425" cy="63125"/>
            </a:xfrm>
            <a:custGeom>
              <a:avLst/>
              <a:gdLst/>
              <a:ahLst/>
              <a:cxnLst/>
              <a:rect l="l" t="t" r="r" b="b"/>
              <a:pathLst>
                <a:path w="22337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05;p40">
              <a:extLst>
                <a:ext uri="{FF2B5EF4-FFF2-40B4-BE49-F238E27FC236}">
                  <a16:creationId xmlns:a16="http://schemas.microsoft.com/office/drawing/2014/main" id="{6049354A-33F2-4E33-A93B-C88D546CABE8}"/>
                </a:ext>
              </a:extLst>
            </p:cNvPr>
            <p:cNvSpPr/>
            <p:nvPr/>
          </p:nvSpPr>
          <p:spPr>
            <a:xfrm>
              <a:off x="8299213" y="1875025"/>
              <a:ext cx="455725" cy="63125"/>
            </a:xfrm>
            <a:custGeom>
              <a:avLst/>
              <a:gdLst/>
              <a:ahLst/>
              <a:cxnLst/>
              <a:rect l="l" t="t" r="r" b="b"/>
              <a:pathLst>
                <a:path w="18229" h="2525" extrusionOk="0">
                  <a:moveTo>
                    <a:pt x="0" y="1"/>
                  </a:moveTo>
                  <a:lnTo>
                    <a:pt x="0" y="2525"/>
                  </a:lnTo>
                  <a:lnTo>
                    <a:pt x="18229" y="2525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06;p40">
              <a:extLst>
                <a:ext uri="{FF2B5EF4-FFF2-40B4-BE49-F238E27FC236}">
                  <a16:creationId xmlns:a16="http://schemas.microsoft.com/office/drawing/2014/main" id="{B87CA0B0-5B43-4A58-B245-4E1DF04EA9D5}"/>
                </a:ext>
              </a:extLst>
            </p:cNvPr>
            <p:cNvSpPr/>
            <p:nvPr/>
          </p:nvSpPr>
          <p:spPr>
            <a:xfrm>
              <a:off x="8298913" y="2163450"/>
              <a:ext cx="508725" cy="63425"/>
            </a:xfrm>
            <a:custGeom>
              <a:avLst/>
              <a:gdLst/>
              <a:ahLst/>
              <a:cxnLst/>
              <a:rect l="l" t="t" r="r" b="b"/>
              <a:pathLst>
                <a:path w="20349" h="2537" extrusionOk="0">
                  <a:moveTo>
                    <a:pt x="0" y="1"/>
                  </a:moveTo>
                  <a:lnTo>
                    <a:pt x="0" y="2537"/>
                  </a:lnTo>
                  <a:lnTo>
                    <a:pt x="20348" y="2537"/>
                  </a:lnTo>
                  <a:lnTo>
                    <a:pt x="203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7;p40">
              <a:extLst>
                <a:ext uri="{FF2B5EF4-FFF2-40B4-BE49-F238E27FC236}">
                  <a16:creationId xmlns:a16="http://schemas.microsoft.com/office/drawing/2014/main" id="{D597C2F7-943F-40E3-8EA4-8471EAF72BC2}"/>
                </a:ext>
              </a:extLst>
            </p:cNvPr>
            <p:cNvSpPr/>
            <p:nvPr/>
          </p:nvSpPr>
          <p:spPr>
            <a:xfrm>
              <a:off x="8299213" y="2449200"/>
              <a:ext cx="455725" cy="66400"/>
            </a:xfrm>
            <a:custGeom>
              <a:avLst/>
              <a:gdLst/>
              <a:ahLst/>
              <a:cxnLst/>
              <a:rect l="l" t="t" r="r" b="b"/>
              <a:pathLst>
                <a:path w="18229" h="2656" extrusionOk="0">
                  <a:moveTo>
                    <a:pt x="18229" y="1"/>
                  </a:moveTo>
                  <a:lnTo>
                    <a:pt x="0" y="120"/>
                  </a:lnTo>
                  <a:lnTo>
                    <a:pt x="0" y="2656"/>
                  </a:lnTo>
                  <a:lnTo>
                    <a:pt x="18229" y="2537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387;p40">
            <a:extLst>
              <a:ext uri="{FF2B5EF4-FFF2-40B4-BE49-F238E27FC236}">
                <a16:creationId xmlns:a16="http://schemas.microsoft.com/office/drawing/2014/main" id="{2F79CF92-6AD4-4580-B5AE-F91587EC93FA}"/>
              </a:ext>
            </a:extLst>
          </p:cNvPr>
          <p:cNvSpPr/>
          <p:nvPr/>
        </p:nvSpPr>
        <p:spPr>
          <a:xfrm>
            <a:off x="8420238" y="2919456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88;p40">
            <a:extLst>
              <a:ext uri="{FF2B5EF4-FFF2-40B4-BE49-F238E27FC236}">
                <a16:creationId xmlns:a16="http://schemas.microsoft.com/office/drawing/2014/main" id="{3072A395-BDF3-43A6-86BA-799B20F2F521}"/>
              </a:ext>
            </a:extLst>
          </p:cNvPr>
          <p:cNvGrpSpPr/>
          <p:nvPr/>
        </p:nvGrpSpPr>
        <p:grpSpPr>
          <a:xfrm>
            <a:off x="721973" y="247478"/>
            <a:ext cx="262884" cy="863964"/>
            <a:chOff x="4198388" y="2011050"/>
            <a:chExt cx="181600" cy="596825"/>
          </a:xfrm>
        </p:grpSpPr>
        <p:sp>
          <p:nvSpPr>
            <p:cNvPr id="30" name="Google Shape;1389;p40">
              <a:extLst>
                <a:ext uri="{FF2B5EF4-FFF2-40B4-BE49-F238E27FC236}">
                  <a16:creationId xmlns:a16="http://schemas.microsoft.com/office/drawing/2014/main" id="{001694E1-39D1-4E42-9D31-E56BDFC89FC4}"/>
                </a:ext>
              </a:extLst>
            </p:cNvPr>
            <p:cNvSpPr/>
            <p:nvPr/>
          </p:nvSpPr>
          <p:spPr>
            <a:xfrm>
              <a:off x="4198388" y="20110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0;p40">
              <a:extLst>
                <a:ext uri="{FF2B5EF4-FFF2-40B4-BE49-F238E27FC236}">
                  <a16:creationId xmlns:a16="http://schemas.microsoft.com/office/drawing/2014/main" id="{B54C4DB0-51E0-4561-803C-49904CAB53C2}"/>
                </a:ext>
              </a:extLst>
            </p:cNvPr>
            <p:cNvSpPr/>
            <p:nvPr/>
          </p:nvSpPr>
          <p:spPr>
            <a:xfrm>
              <a:off x="4198388" y="20899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1;p40">
              <a:extLst>
                <a:ext uri="{FF2B5EF4-FFF2-40B4-BE49-F238E27FC236}">
                  <a16:creationId xmlns:a16="http://schemas.microsoft.com/office/drawing/2014/main" id="{9B6C500E-B6FF-4D79-A4AE-8D06B1536C80}"/>
                </a:ext>
              </a:extLst>
            </p:cNvPr>
            <p:cNvSpPr/>
            <p:nvPr/>
          </p:nvSpPr>
          <p:spPr>
            <a:xfrm>
              <a:off x="4198388" y="2169100"/>
              <a:ext cx="181600" cy="44100"/>
            </a:xfrm>
            <a:custGeom>
              <a:avLst/>
              <a:gdLst/>
              <a:ahLst/>
              <a:cxnLst/>
              <a:rect l="l" t="t" r="r" b="b"/>
              <a:pathLst>
                <a:path w="7264" h="1764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2;p40">
              <a:extLst>
                <a:ext uri="{FF2B5EF4-FFF2-40B4-BE49-F238E27FC236}">
                  <a16:creationId xmlns:a16="http://schemas.microsoft.com/office/drawing/2014/main" id="{96E2C250-BAA7-4AC9-94B7-149A38B000CC}"/>
                </a:ext>
              </a:extLst>
            </p:cNvPr>
            <p:cNvSpPr/>
            <p:nvPr/>
          </p:nvSpPr>
          <p:spPr>
            <a:xfrm>
              <a:off x="4198388" y="22480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0068E8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3;p40">
              <a:extLst>
                <a:ext uri="{FF2B5EF4-FFF2-40B4-BE49-F238E27FC236}">
                  <a16:creationId xmlns:a16="http://schemas.microsoft.com/office/drawing/2014/main" id="{6DA1050E-3CC9-4CE7-B989-7BE2D358EAFF}"/>
                </a:ext>
              </a:extLst>
            </p:cNvPr>
            <p:cNvSpPr/>
            <p:nvPr/>
          </p:nvSpPr>
          <p:spPr>
            <a:xfrm>
              <a:off x="4198388" y="232687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4;p40">
              <a:extLst>
                <a:ext uri="{FF2B5EF4-FFF2-40B4-BE49-F238E27FC236}">
                  <a16:creationId xmlns:a16="http://schemas.microsoft.com/office/drawing/2014/main" id="{B23A8FC8-B803-4B06-A583-0625CB6CFA36}"/>
                </a:ext>
              </a:extLst>
            </p:cNvPr>
            <p:cNvSpPr/>
            <p:nvPr/>
          </p:nvSpPr>
          <p:spPr>
            <a:xfrm>
              <a:off x="4198388" y="2405750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5;p40">
              <a:extLst>
                <a:ext uri="{FF2B5EF4-FFF2-40B4-BE49-F238E27FC236}">
                  <a16:creationId xmlns:a16="http://schemas.microsoft.com/office/drawing/2014/main" id="{4ECC6F13-092E-4DCD-9C66-DCBA3339BC0E}"/>
                </a:ext>
              </a:extLst>
            </p:cNvPr>
            <p:cNvSpPr/>
            <p:nvPr/>
          </p:nvSpPr>
          <p:spPr>
            <a:xfrm>
              <a:off x="4198388" y="2484625"/>
              <a:ext cx="181600" cy="44375"/>
            </a:xfrm>
            <a:custGeom>
              <a:avLst/>
              <a:gdLst/>
              <a:ahLst/>
              <a:cxnLst/>
              <a:rect l="l" t="t" r="r" b="b"/>
              <a:pathLst>
                <a:path w="7264" h="1775" extrusionOk="0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6;p40">
              <a:extLst>
                <a:ext uri="{FF2B5EF4-FFF2-40B4-BE49-F238E27FC236}">
                  <a16:creationId xmlns:a16="http://schemas.microsoft.com/office/drawing/2014/main" id="{C1622BAE-5730-4D59-AFA3-B38901C5DB0B}"/>
                </a:ext>
              </a:extLst>
            </p:cNvPr>
            <p:cNvSpPr/>
            <p:nvPr/>
          </p:nvSpPr>
          <p:spPr>
            <a:xfrm>
              <a:off x="4198388" y="2563800"/>
              <a:ext cx="181600" cy="44075"/>
            </a:xfrm>
            <a:custGeom>
              <a:avLst/>
              <a:gdLst/>
              <a:ahLst/>
              <a:cxnLst/>
              <a:rect l="l" t="t" r="r" b="b"/>
              <a:pathLst>
                <a:path w="7264" h="1763" extrusionOk="0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C3F71B9-A1C2-4DF1-B0DF-2EC5C5F9D537}"/>
              </a:ext>
            </a:extLst>
          </p:cNvPr>
          <p:cNvSpPr txBox="1"/>
          <p:nvPr/>
        </p:nvSpPr>
        <p:spPr>
          <a:xfrm>
            <a:off x="1596075" y="1061801"/>
            <a:ext cx="6553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dropDown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(curPiece,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pieceDropped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341637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9BBEBE-386B-45E4-949A-76E6CE46AC68}"/>
              </a:ext>
            </a:extLst>
          </p:cNvPr>
          <p:cNvSpPr txBox="1"/>
          <p:nvPr/>
        </p:nvSpPr>
        <p:spPr>
          <a:xfrm>
            <a:off x="1348740" y="1240746"/>
            <a:ext cx="644652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oneLineDown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(curPiece,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pieceDropped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clearBoard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BOARD_HEIGHT * BOARD_WIDTH;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board[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grpSp>
        <p:nvGrpSpPr>
          <p:cNvPr id="10" name="Google Shape;1082;p36">
            <a:extLst>
              <a:ext uri="{FF2B5EF4-FFF2-40B4-BE49-F238E27FC236}">
                <a16:creationId xmlns:a16="http://schemas.microsoft.com/office/drawing/2014/main" id="{A654035C-1945-4128-B5F4-27ED6E6D781E}"/>
              </a:ext>
            </a:extLst>
          </p:cNvPr>
          <p:cNvGrpSpPr/>
          <p:nvPr/>
        </p:nvGrpSpPr>
        <p:grpSpPr>
          <a:xfrm>
            <a:off x="261050" y="509909"/>
            <a:ext cx="953381" cy="799694"/>
            <a:chOff x="1606521" y="1292928"/>
            <a:chExt cx="953381" cy="799694"/>
          </a:xfrm>
        </p:grpSpPr>
        <p:sp>
          <p:nvSpPr>
            <p:cNvPr id="11" name="Google Shape;1083;p36">
              <a:extLst>
                <a:ext uri="{FF2B5EF4-FFF2-40B4-BE49-F238E27FC236}">
                  <a16:creationId xmlns:a16="http://schemas.microsoft.com/office/drawing/2014/main" id="{A0EB5327-D744-481D-8F13-F3F89D9E5F37}"/>
                </a:ext>
              </a:extLst>
            </p:cNvPr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4;p36">
              <a:extLst>
                <a:ext uri="{FF2B5EF4-FFF2-40B4-BE49-F238E27FC236}">
                  <a16:creationId xmlns:a16="http://schemas.microsoft.com/office/drawing/2014/main" id="{1FCAE755-800F-4B23-958C-3770C76E5E9D}"/>
                </a:ext>
              </a:extLst>
            </p:cNvPr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5;p36">
              <a:extLst>
                <a:ext uri="{FF2B5EF4-FFF2-40B4-BE49-F238E27FC236}">
                  <a16:creationId xmlns:a16="http://schemas.microsoft.com/office/drawing/2014/main" id="{AACC79F9-E13E-454F-956C-D1D40345BA0A}"/>
                </a:ext>
              </a:extLst>
            </p:cNvPr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6;p36">
              <a:extLst>
                <a:ext uri="{FF2B5EF4-FFF2-40B4-BE49-F238E27FC236}">
                  <a16:creationId xmlns:a16="http://schemas.microsoft.com/office/drawing/2014/main" id="{409FC355-41BD-46E2-BAD4-EB26EA31D742}"/>
                </a:ext>
              </a:extLst>
            </p:cNvPr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7;p36">
              <a:extLst>
                <a:ext uri="{FF2B5EF4-FFF2-40B4-BE49-F238E27FC236}">
                  <a16:creationId xmlns:a16="http://schemas.microsoft.com/office/drawing/2014/main" id="{C18BA4BB-982D-4249-8F93-62A4501E777E}"/>
                </a:ext>
              </a:extLst>
            </p:cNvPr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8;p36">
              <a:extLst>
                <a:ext uri="{FF2B5EF4-FFF2-40B4-BE49-F238E27FC236}">
                  <a16:creationId xmlns:a16="http://schemas.microsoft.com/office/drawing/2014/main" id="{90BE77EC-30F0-409A-B612-C70C5A90C793}"/>
                </a:ext>
              </a:extLst>
            </p:cNvPr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9;p36">
              <a:extLst>
                <a:ext uri="{FF2B5EF4-FFF2-40B4-BE49-F238E27FC236}">
                  <a16:creationId xmlns:a16="http://schemas.microsoft.com/office/drawing/2014/main" id="{39AE3710-546E-4726-A2A9-7FBCB0C6AEA8}"/>
                </a:ext>
              </a:extLst>
            </p:cNvPr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08;p36">
            <a:extLst>
              <a:ext uri="{FF2B5EF4-FFF2-40B4-BE49-F238E27FC236}">
                <a16:creationId xmlns:a16="http://schemas.microsoft.com/office/drawing/2014/main" id="{7DD23F3A-BB79-48A4-83E3-FC9F3B982167}"/>
              </a:ext>
            </a:extLst>
          </p:cNvPr>
          <p:cNvGrpSpPr/>
          <p:nvPr/>
        </p:nvGrpSpPr>
        <p:grpSpPr>
          <a:xfrm>
            <a:off x="565407" y="777679"/>
            <a:ext cx="351774" cy="351774"/>
            <a:chOff x="1190625" y="238125"/>
            <a:chExt cx="5219200" cy="5219200"/>
          </a:xfrm>
        </p:grpSpPr>
        <p:sp>
          <p:nvSpPr>
            <p:cNvPr id="19" name="Google Shape;1109;p36">
              <a:extLst>
                <a:ext uri="{FF2B5EF4-FFF2-40B4-BE49-F238E27FC236}">
                  <a16:creationId xmlns:a16="http://schemas.microsoft.com/office/drawing/2014/main" id="{FFFD2B6E-F420-480D-80B2-A4E466744ED2}"/>
                </a:ext>
              </a:extLst>
            </p:cNvPr>
            <p:cNvSpPr/>
            <p:nvPr/>
          </p:nvSpPr>
          <p:spPr>
            <a:xfrm>
              <a:off x="2098250" y="2766150"/>
              <a:ext cx="1375775" cy="163125"/>
            </a:xfrm>
            <a:custGeom>
              <a:avLst/>
              <a:gdLst/>
              <a:ahLst/>
              <a:cxnLst/>
              <a:rect l="l" t="t" r="r" b="b"/>
              <a:pathLst>
                <a:path w="55031" h="6525" extrusionOk="0">
                  <a:moveTo>
                    <a:pt x="3263" y="1"/>
                  </a:moveTo>
                  <a:cubicBezTo>
                    <a:pt x="1436" y="1"/>
                    <a:pt x="1" y="1468"/>
                    <a:pt x="1" y="3263"/>
                  </a:cubicBezTo>
                  <a:cubicBezTo>
                    <a:pt x="1" y="5057"/>
                    <a:pt x="1436" y="6525"/>
                    <a:pt x="3263" y="6525"/>
                  </a:cubicBezTo>
                  <a:lnTo>
                    <a:pt x="51769" y="6525"/>
                  </a:lnTo>
                  <a:cubicBezTo>
                    <a:pt x="53563" y="6525"/>
                    <a:pt x="55031" y="5057"/>
                    <a:pt x="55031" y="3263"/>
                  </a:cubicBezTo>
                  <a:cubicBezTo>
                    <a:pt x="55031" y="1468"/>
                    <a:pt x="53563" y="1"/>
                    <a:pt x="5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0;p36">
              <a:extLst>
                <a:ext uri="{FF2B5EF4-FFF2-40B4-BE49-F238E27FC236}">
                  <a16:creationId xmlns:a16="http://schemas.microsoft.com/office/drawing/2014/main" id="{9A603E63-98FB-4F3D-9ADA-EB5690601C68}"/>
                </a:ext>
              </a:extLst>
            </p:cNvPr>
            <p:cNvSpPr/>
            <p:nvPr/>
          </p:nvSpPr>
          <p:spPr>
            <a:xfrm>
              <a:off x="4126400" y="2766150"/>
              <a:ext cx="1386375" cy="163125"/>
            </a:xfrm>
            <a:custGeom>
              <a:avLst/>
              <a:gdLst/>
              <a:ahLst/>
              <a:cxnLst/>
              <a:rect l="l" t="t" r="r" b="b"/>
              <a:pathLst>
                <a:path w="55455" h="6525" extrusionOk="0">
                  <a:moveTo>
                    <a:pt x="3263" y="1"/>
                  </a:moveTo>
                  <a:cubicBezTo>
                    <a:pt x="1468" y="1"/>
                    <a:pt x="1" y="1468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lnTo>
                    <a:pt x="52192" y="6525"/>
                  </a:lnTo>
                  <a:cubicBezTo>
                    <a:pt x="53986" y="6525"/>
                    <a:pt x="55454" y="5057"/>
                    <a:pt x="55454" y="3263"/>
                  </a:cubicBezTo>
                  <a:cubicBezTo>
                    <a:pt x="55454" y="1468"/>
                    <a:pt x="53986" y="1"/>
                    <a:pt x="52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1;p36">
              <a:extLst>
                <a:ext uri="{FF2B5EF4-FFF2-40B4-BE49-F238E27FC236}">
                  <a16:creationId xmlns:a16="http://schemas.microsoft.com/office/drawing/2014/main" id="{2F0EA07A-B5BB-40E4-83AE-57AE06188A83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1122" y="16375"/>
                  </a:moveTo>
                  <a:lnTo>
                    <a:pt x="101122" y="22899"/>
                  </a:lnTo>
                  <a:cubicBezTo>
                    <a:pt x="58748" y="24595"/>
                    <a:pt x="24595" y="58748"/>
                    <a:pt x="22899" y="101122"/>
                  </a:cubicBezTo>
                  <a:lnTo>
                    <a:pt x="16375" y="101122"/>
                  </a:lnTo>
                  <a:cubicBezTo>
                    <a:pt x="17191" y="78810"/>
                    <a:pt x="26259" y="57966"/>
                    <a:pt x="42112" y="42112"/>
                  </a:cubicBezTo>
                  <a:cubicBezTo>
                    <a:pt x="57966" y="26259"/>
                    <a:pt x="78810" y="17191"/>
                    <a:pt x="101122" y="16375"/>
                  </a:cubicBezTo>
                  <a:close/>
                  <a:moveTo>
                    <a:pt x="107646" y="16375"/>
                  </a:moveTo>
                  <a:cubicBezTo>
                    <a:pt x="129958" y="17191"/>
                    <a:pt x="150802" y="26259"/>
                    <a:pt x="166655" y="42112"/>
                  </a:cubicBezTo>
                  <a:cubicBezTo>
                    <a:pt x="182541" y="57966"/>
                    <a:pt x="191576" y="78810"/>
                    <a:pt x="192392" y="101122"/>
                  </a:cubicBezTo>
                  <a:lnTo>
                    <a:pt x="185868" y="101122"/>
                  </a:lnTo>
                  <a:cubicBezTo>
                    <a:pt x="185118" y="82822"/>
                    <a:pt x="178235" y="65240"/>
                    <a:pt x="166296" y="51278"/>
                  </a:cubicBezTo>
                  <a:cubicBezTo>
                    <a:pt x="165656" y="50532"/>
                    <a:pt x="164755" y="50154"/>
                    <a:pt x="163846" y="50154"/>
                  </a:cubicBezTo>
                  <a:cubicBezTo>
                    <a:pt x="163086" y="50154"/>
                    <a:pt x="162320" y="50418"/>
                    <a:pt x="161697" y="50952"/>
                  </a:cubicBezTo>
                  <a:cubicBezTo>
                    <a:pt x="160327" y="52127"/>
                    <a:pt x="160164" y="54182"/>
                    <a:pt x="161338" y="55552"/>
                  </a:cubicBezTo>
                  <a:cubicBezTo>
                    <a:pt x="172983" y="69121"/>
                    <a:pt x="179409" y="86475"/>
                    <a:pt x="179409" y="104384"/>
                  </a:cubicBezTo>
                  <a:cubicBezTo>
                    <a:pt x="179409" y="145746"/>
                    <a:pt x="145746" y="179409"/>
                    <a:pt x="104384" y="179409"/>
                  </a:cubicBezTo>
                  <a:cubicBezTo>
                    <a:pt x="63022" y="179409"/>
                    <a:pt x="29358" y="145746"/>
                    <a:pt x="29358" y="104384"/>
                  </a:cubicBezTo>
                  <a:cubicBezTo>
                    <a:pt x="29358" y="63022"/>
                    <a:pt x="63022" y="29358"/>
                    <a:pt x="104384" y="29358"/>
                  </a:cubicBezTo>
                  <a:cubicBezTo>
                    <a:pt x="122292" y="29358"/>
                    <a:pt x="139646" y="35784"/>
                    <a:pt x="153216" y="47429"/>
                  </a:cubicBezTo>
                  <a:cubicBezTo>
                    <a:pt x="153830" y="47956"/>
                    <a:pt x="154583" y="48214"/>
                    <a:pt x="155333" y="48214"/>
                  </a:cubicBezTo>
                  <a:cubicBezTo>
                    <a:pt x="156253" y="48214"/>
                    <a:pt x="157168" y="47826"/>
                    <a:pt x="157815" y="47070"/>
                  </a:cubicBezTo>
                  <a:cubicBezTo>
                    <a:pt x="158989" y="45700"/>
                    <a:pt x="158859" y="43645"/>
                    <a:pt x="157489" y="42471"/>
                  </a:cubicBezTo>
                  <a:cubicBezTo>
                    <a:pt x="143527" y="30532"/>
                    <a:pt x="125945" y="23649"/>
                    <a:pt x="107646" y="22899"/>
                  </a:cubicBezTo>
                  <a:lnTo>
                    <a:pt x="107646" y="16375"/>
                  </a:lnTo>
                  <a:close/>
                  <a:moveTo>
                    <a:pt x="22899" y="107646"/>
                  </a:moveTo>
                  <a:cubicBezTo>
                    <a:pt x="24595" y="150019"/>
                    <a:pt x="58748" y="184172"/>
                    <a:pt x="101122" y="185868"/>
                  </a:cubicBezTo>
                  <a:lnTo>
                    <a:pt x="101122" y="192392"/>
                  </a:lnTo>
                  <a:cubicBezTo>
                    <a:pt x="78810" y="191576"/>
                    <a:pt x="57966" y="182541"/>
                    <a:pt x="42112" y="166655"/>
                  </a:cubicBezTo>
                  <a:cubicBezTo>
                    <a:pt x="26259" y="150802"/>
                    <a:pt x="17191" y="129958"/>
                    <a:pt x="16375" y="107646"/>
                  </a:cubicBezTo>
                  <a:close/>
                  <a:moveTo>
                    <a:pt x="192392" y="107646"/>
                  </a:moveTo>
                  <a:cubicBezTo>
                    <a:pt x="191576" y="129958"/>
                    <a:pt x="182541" y="150802"/>
                    <a:pt x="166655" y="166655"/>
                  </a:cubicBezTo>
                  <a:cubicBezTo>
                    <a:pt x="150802" y="182541"/>
                    <a:pt x="129958" y="191576"/>
                    <a:pt x="107646" y="192392"/>
                  </a:cubicBezTo>
                  <a:lnTo>
                    <a:pt x="107646" y="185868"/>
                  </a:lnTo>
                  <a:cubicBezTo>
                    <a:pt x="150019" y="184172"/>
                    <a:pt x="184172" y="150019"/>
                    <a:pt x="185868" y="107646"/>
                  </a:cubicBezTo>
                  <a:close/>
                  <a:moveTo>
                    <a:pt x="104384" y="0"/>
                  </a:moveTo>
                  <a:cubicBezTo>
                    <a:pt x="102589" y="0"/>
                    <a:pt x="101122" y="1468"/>
                    <a:pt x="101122" y="3262"/>
                  </a:cubicBezTo>
                  <a:lnTo>
                    <a:pt x="101122" y="9851"/>
                  </a:lnTo>
                  <a:cubicBezTo>
                    <a:pt x="77081" y="10667"/>
                    <a:pt x="54573" y="20387"/>
                    <a:pt x="37480" y="37480"/>
                  </a:cubicBezTo>
                  <a:cubicBezTo>
                    <a:pt x="20387" y="54573"/>
                    <a:pt x="10667" y="77081"/>
                    <a:pt x="9851" y="101122"/>
                  </a:cubicBezTo>
                  <a:lnTo>
                    <a:pt x="3262" y="101122"/>
                  </a:lnTo>
                  <a:cubicBezTo>
                    <a:pt x="1468" y="101122"/>
                    <a:pt x="0" y="102589"/>
                    <a:pt x="0" y="104384"/>
                  </a:cubicBezTo>
                  <a:cubicBezTo>
                    <a:pt x="0" y="106178"/>
                    <a:pt x="1468" y="107646"/>
                    <a:pt x="3262" y="107646"/>
                  </a:cubicBezTo>
                  <a:lnTo>
                    <a:pt x="9851" y="107646"/>
                  </a:lnTo>
                  <a:cubicBezTo>
                    <a:pt x="10667" y="131686"/>
                    <a:pt x="20387" y="154194"/>
                    <a:pt x="37480" y="171287"/>
                  </a:cubicBezTo>
                  <a:cubicBezTo>
                    <a:pt x="54573" y="188380"/>
                    <a:pt x="77081" y="198100"/>
                    <a:pt x="101122" y="198916"/>
                  </a:cubicBezTo>
                  <a:lnTo>
                    <a:pt x="101122" y="205505"/>
                  </a:lnTo>
                  <a:cubicBezTo>
                    <a:pt x="101122" y="207299"/>
                    <a:pt x="102589" y="208767"/>
                    <a:pt x="104384" y="208767"/>
                  </a:cubicBezTo>
                  <a:cubicBezTo>
                    <a:pt x="106178" y="208767"/>
                    <a:pt x="107646" y="207299"/>
                    <a:pt x="107646" y="205505"/>
                  </a:cubicBezTo>
                  <a:lnTo>
                    <a:pt x="107646" y="198916"/>
                  </a:lnTo>
                  <a:cubicBezTo>
                    <a:pt x="131686" y="198100"/>
                    <a:pt x="154194" y="188380"/>
                    <a:pt x="171287" y="171287"/>
                  </a:cubicBezTo>
                  <a:cubicBezTo>
                    <a:pt x="188380" y="154194"/>
                    <a:pt x="198100" y="131686"/>
                    <a:pt x="198916" y="107646"/>
                  </a:cubicBezTo>
                  <a:lnTo>
                    <a:pt x="205505" y="107646"/>
                  </a:lnTo>
                  <a:cubicBezTo>
                    <a:pt x="207299" y="107646"/>
                    <a:pt x="208767" y="106178"/>
                    <a:pt x="208767" y="104384"/>
                  </a:cubicBezTo>
                  <a:cubicBezTo>
                    <a:pt x="208767" y="102589"/>
                    <a:pt x="207299" y="101122"/>
                    <a:pt x="205505" y="101122"/>
                  </a:cubicBezTo>
                  <a:lnTo>
                    <a:pt x="198916" y="101122"/>
                  </a:lnTo>
                  <a:cubicBezTo>
                    <a:pt x="198100" y="77081"/>
                    <a:pt x="188380" y="54573"/>
                    <a:pt x="171287" y="37480"/>
                  </a:cubicBezTo>
                  <a:cubicBezTo>
                    <a:pt x="154194" y="20387"/>
                    <a:pt x="131686" y="10667"/>
                    <a:pt x="107646" y="9851"/>
                  </a:cubicBezTo>
                  <a:lnTo>
                    <a:pt x="107646" y="3262"/>
                  </a:lnTo>
                  <a:cubicBezTo>
                    <a:pt x="107646" y="1468"/>
                    <a:pt x="106178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2;p36">
              <a:extLst>
                <a:ext uri="{FF2B5EF4-FFF2-40B4-BE49-F238E27FC236}">
                  <a16:creationId xmlns:a16="http://schemas.microsoft.com/office/drawing/2014/main" id="{56A25144-F129-45B0-9154-5189D3123BEE}"/>
                </a:ext>
              </a:extLst>
            </p:cNvPr>
            <p:cNvSpPr/>
            <p:nvPr/>
          </p:nvSpPr>
          <p:spPr>
            <a:xfrm>
              <a:off x="3718650" y="3173900"/>
              <a:ext cx="163125" cy="1376575"/>
            </a:xfrm>
            <a:custGeom>
              <a:avLst/>
              <a:gdLst/>
              <a:ahLst/>
              <a:cxnLst/>
              <a:rect l="l" t="t" r="r" b="b"/>
              <a:pathLst>
                <a:path w="6525" h="55063" extrusionOk="0">
                  <a:moveTo>
                    <a:pt x="3263" y="1"/>
                  </a:moveTo>
                  <a:cubicBezTo>
                    <a:pt x="1468" y="1"/>
                    <a:pt x="1" y="1468"/>
                    <a:pt x="1" y="3262"/>
                  </a:cubicBezTo>
                  <a:lnTo>
                    <a:pt x="1" y="51801"/>
                  </a:lnTo>
                  <a:cubicBezTo>
                    <a:pt x="1" y="53595"/>
                    <a:pt x="1468" y="55063"/>
                    <a:pt x="3263" y="55063"/>
                  </a:cubicBezTo>
                  <a:cubicBezTo>
                    <a:pt x="5057" y="55063"/>
                    <a:pt x="6525" y="53595"/>
                    <a:pt x="6525" y="51801"/>
                  </a:cubicBezTo>
                  <a:lnTo>
                    <a:pt x="6525" y="3262"/>
                  </a:lnTo>
                  <a:cubicBezTo>
                    <a:pt x="6525" y="1468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3;p36">
              <a:extLst>
                <a:ext uri="{FF2B5EF4-FFF2-40B4-BE49-F238E27FC236}">
                  <a16:creationId xmlns:a16="http://schemas.microsoft.com/office/drawing/2014/main" id="{A38F694D-2E2E-4274-B49D-6376F6C9B0D8}"/>
                </a:ext>
              </a:extLst>
            </p:cNvPr>
            <p:cNvSpPr/>
            <p:nvPr/>
          </p:nvSpPr>
          <p:spPr>
            <a:xfrm>
              <a:off x="3718650" y="1135150"/>
              <a:ext cx="163125" cy="1386375"/>
            </a:xfrm>
            <a:custGeom>
              <a:avLst/>
              <a:gdLst/>
              <a:ahLst/>
              <a:cxnLst/>
              <a:rect l="l" t="t" r="r" b="b"/>
              <a:pathLst>
                <a:path w="6525" h="5545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lnTo>
                    <a:pt x="1" y="52193"/>
                  </a:lnTo>
                  <a:cubicBezTo>
                    <a:pt x="1" y="53987"/>
                    <a:pt x="1468" y="55455"/>
                    <a:pt x="3263" y="55455"/>
                  </a:cubicBezTo>
                  <a:cubicBezTo>
                    <a:pt x="5057" y="55455"/>
                    <a:pt x="6525" y="53987"/>
                    <a:pt x="6525" y="52193"/>
                  </a:cubicBezTo>
                  <a:lnTo>
                    <a:pt x="6525" y="3263"/>
                  </a:ln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61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93DE7A1-2A6B-4794-89EB-90A9C03BC31F}"/>
              </a:ext>
            </a:extLst>
          </p:cNvPr>
          <p:cNvSpPr txBox="1"/>
          <p:nvPr/>
        </p:nvSpPr>
        <p:spPr>
          <a:xfrm>
            <a:off x="1524000" y="1000155"/>
            <a:ext cx="65379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pieceDropped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board[(y * BOARD_WIDTH) + x] 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removeFullLines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isFallingFinished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12883D-7D28-41B4-899F-072EB3DB5FDC}"/>
              </a:ext>
            </a:extLst>
          </p:cNvPr>
          <p:cNvSpPr txBox="1"/>
          <p:nvPr/>
        </p:nvSpPr>
        <p:spPr>
          <a:xfrm>
            <a:off x="883920" y="1019890"/>
            <a:ext cx="80772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setRandomShape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BOARD_WIDTH /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BOARD_HEIGHT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(curPiece,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"Game over. Score: %d"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numLinesRemoved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(msg);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42694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8BC0F9-2A4F-4EFA-A3EA-1B6AB5A09251}"/>
              </a:ext>
            </a:extLst>
          </p:cNvPr>
          <p:cNvSpPr txBox="1"/>
          <p:nvPr/>
        </p:nvSpPr>
        <p:spPr>
          <a:xfrm>
            <a:off x="1600200" y="773252"/>
            <a:ext cx="71932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(x &lt;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x &gt;= BOARD_WIDTH || y &lt;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y &gt;= BOARD_HEIGHT) {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shapeAt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y) !=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curPiece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newPiece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repaint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75021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CONTENTS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4699449" y="9429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 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078923" y="100730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986877" y="229951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Shape Class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55230" y="23638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4699449" y="365987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Board Class</a:t>
            </a:r>
            <a:endParaRPr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4078923" y="3746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0079" y="680454"/>
            <a:ext cx="6661683" cy="406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7" grpId="0"/>
      <p:bldP spid="508" grpId="0"/>
      <p:bldP spid="510" grpId="0"/>
      <p:bldP spid="511" grpId="0"/>
      <p:bldP spid="5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46"/>
          <p:cNvSpPr/>
          <p:nvPr/>
        </p:nvSpPr>
        <p:spPr>
          <a:xfrm rot="5400000">
            <a:off x="4591670" y="3958023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6"/>
          <p:cNvSpPr/>
          <p:nvPr/>
        </p:nvSpPr>
        <p:spPr>
          <a:xfrm>
            <a:off x="7684602" y="734591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F84202-79CB-44A1-A874-431599E0A1F6}"/>
              </a:ext>
            </a:extLst>
          </p:cNvPr>
          <p:cNvSpPr txBox="1"/>
          <p:nvPr/>
        </p:nvSpPr>
        <p:spPr>
          <a:xfrm>
            <a:off x="1668780" y="908591"/>
            <a:ext cx="96545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removeFullLines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numFullLines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BOARD_HEIGHT -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lineIsFull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j &lt; BOARD_WIDTH;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==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lineIsFull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" grpId="0" animBg="1"/>
      <p:bldP spid="1852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C92CEA-F48F-471E-98A7-63816AD2497F}"/>
              </a:ext>
            </a:extLst>
          </p:cNvPr>
          <p:cNvSpPr txBox="1"/>
          <p:nvPr/>
        </p:nvSpPr>
        <p:spPr>
          <a:xfrm>
            <a:off x="1516380" y="827306"/>
            <a:ext cx="76276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lineIsFull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numFullLines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k &lt; BOARD_HEIGHT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k++)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j &lt; BOARD_WIDTH;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board[(k * BOARD_WIDTH) + j] =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shapeAt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(j, k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numFullLines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numLinesRemoved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numFullLines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statusbar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numLinesRemoved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isFallingFinished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119808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0E675E-171F-446C-86DE-D98D18B8DCAE}"/>
              </a:ext>
            </a:extLst>
          </p:cNvPr>
          <p:cNvSpPr txBox="1"/>
          <p:nvPr/>
        </p:nvSpPr>
        <p:spPr>
          <a:xfrm>
            <a:off x="1310640" y="405735"/>
            <a:ext cx="783336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drawSquare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Graphics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= {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218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colors[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ordinal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(color);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fillRect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brighter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 +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x, y);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 y, x +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y);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darker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 +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x +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 +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 +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 +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squareHeight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x +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y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8990B7-522E-4289-8F01-BA772462A958}"/>
              </a:ext>
            </a:extLst>
          </p:cNvPr>
          <p:cNvSpPr txBox="1"/>
          <p:nvPr/>
        </p:nvSpPr>
        <p:spPr>
          <a:xfrm>
            <a:off x="990600" y="370761"/>
            <a:ext cx="928878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TAdapter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KeyAdapter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@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keyPressed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keycode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getKeyCode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 Java 12 switch expressions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(keycode)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VK_LEFT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(curPiece,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VK_RIGHT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(curPiece,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VK_DOWN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rotateRight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VK_UP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tryMove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curPiece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rotateLeft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VK_SPACE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dropDown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KeyEvent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VK_D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oneLineDown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37942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6"/>
          <p:cNvSpPr txBox="1">
            <a:spLocks noGrp="1"/>
          </p:cNvSpPr>
          <p:nvPr>
            <p:ph type="subTitle" idx="1"/>
          </p:nvPr>
        </p:nvSpPr>
        <p:spPr>
          <a:xfrm>
            <a:off x="1408401" y="2336871"/>
            <a:ext cx="2471700" cy="718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/>
              <a:t>Does anyone have any questions?</a:t>
            </a: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1475016" y="1164897"/>
            <a:ext cx="2338469" cy="10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THANKS FOR LISTENING</a:t>
            </a:r>
            <a:endParaRPr b="1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5548878" y="3244205"/>
            <a:ext cx="3214121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/>
              <a:t>OBJECT-ORIENTED PROGRAMMING</a:t>
            </a:r>
            <a:endParaRPr sz="1400" dirty="0"/>
          </a:p>
        </p:txBody>
      </p:sp>
      <p:sp>
        <p:nvSpPr>
          <p:cNvPr id="1844" name="Google Shape;1844;p46"/>
          <p:cNvSpPr txBox="1">
            <a:spLocks noGrp="1"/>
          </p:cNvSpPr>
          <p:nvPr>
            <p:ph type="subTitle" idx="1"/>
          </p:nvPr>
        </p:nvSpPr>
        <p:spPr>
          <a:xfrm>
            <a:off x="5548878" y="3606838"/>
            <a:ext cx="3214121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/>
              <a:t>TETRIS GAME PROJECT </a:t>
            </a:r>
            <a:endParaRPr sz="1400" dirty="0"/>
          </a:p>
        </p:txBody>
      </p:sp>
      <p:sp>
        <p:nvSpPr>
          <p:cNvPr id="1845" name="Google Shape;1845;p46"/>
          <p:cNvSpPr txBox="1">
            <a:spLocks noGrp="1"/>
          </p:cNvSpPr>
          <p:nvPr>
            <p:ph type="subTitle" idx="1"/>
          </p:nvPr>
        </p:nvSpPr>
        <p:spPr>
          <a:xfrm>
            <a:off x="5548878" y="3979747"/>
            <a:ext cx="3493977" cy="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/>
              <a:t>GROUP 24</a:t>
            </a:r>
            <a:endParaRPr sz="1400" dirty="0"/>
          </a:p>
        </p:txBody>
      </p:sp>
      <p:sp>
        <p:nvSpPr>
          <p:cNvPr id="1846" name="Google Shape;1846;p46"/>
          <p:cNvSpPr/>
          <p:nvPr/>
        </p:nvSpPr>
        <p:spPr>
          <a:xfrm rot="5400000">
            <a:off x="1223630" y="424953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6"/>
          <p:cNvSpPr/>
          <p:nvPr/>
        </p:nvSpPr>
        <p:spPr>
          <a:xfrm>
            <a:off x="3283627" y="121616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6"/>
          <p:cNvSpPr/>
          <p:nvPr/>
        </p:nvSpPr>
        <p:spPr>
          <a:xfrm flipH="1">
            <a:off x="3284202" y="3156913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9" name="Google Shape;1849;p46"/>
          <p:cNvCxnSpPr/>
          <p:nvPr/>
        </p:nvCxnSpPr>
        <p:spPr>
          <a:xfrm rot="10800000">
            <a:off x="1356300" y="1673547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46"/>
          <p:cNvSpPr/>
          <p:nvPr/>
        </p:nvSpPr>
        <p:spPr>
          <a:xfrm rot="-5400000">
            <a:off x="3856709" y="2295932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6"/>
          <p:cNvSpPr/>
          <p:nvPr/>
        </p:nvSpPr>
        <p:spPr>
          <a:xfrm rot="5400000">
            <a:off x="5094009" y="3703445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6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8" grpId="0" build="p"/>
      <p:bldP spid="1839" grpId="0"/>
      <p:bldP spid="1843" grpId="0" build="p"/>
      <p:bldP spid="1844" grpId="0" build="p"/>
      <p:bldP spid="1845" grpId="0" build="p"/>
      <p:bldP spid="1846" grpId="0" animBg="1"/>
      <p:bldP spid="1847" grpId="0" animBg="1"/>
      <p:bldP spid="1848" grpId="0" animBg="1"/>
      <p:bldP spid="1850" grpId="0" animBg="1"/>
      <p:bldP spid="1851" grpId="0" animBg="1"/>
      <p:bldP spid="18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403450" y="1712784"/>
            <a:ext cx="4337100" cy="19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</a:rPr>
              <a:t>The Tetris game is one of the most popular computer games ever created. Since then, Tetris is available on almost every computer platform in lots of variations</a:t>
            </a:r>
            <a:r>
              <a:rPr lang="en-US" sz="1400">
                <a:solidFill>
                  <a:srgbClr val="F3F3F3"/>
                </a:solidFill>
              </a:rPr>
              <a:t>. </a:t>
            </a:r>
            <a:endParaRPr lang="en-US" sz="1400" dirty="0">
              <a:solidFill>
                <a:srgbClr val="F3F3F3"/>
              </a:solidFill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-129579" y="227424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build="p"/>
      <p:bldP spid="5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BAF1B47-72BB-479C-86A8-6C500137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322" y="2259300"/>
            <a:ext cx="2797200" cy="624900"/>
          </a:xfrm>
        </p:spPr>
        <p:txBody>
          <a:bodyPr/>
          <a:lstStyle/>
          <a:p>
            <a:r>
              <a:rPr lang="en-US" dirty="0"/>
              <a:t>Figure: Tetris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30A0926-3A4D-4441-A40A-78E232AA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81" y="354300"/>
            <a:ext cx="1905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41952-C040-4745-98A1-FDFB51A9C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18750" r="22422" b="16806"/>
          <a:stretch/>
        </p:blipFill>
        <p:spPr>
          <a:xfrm>
            <a:off x="1320855" y="299865"/>
            <a:ext cx="6502290" cy="45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0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2"/>
          <p:cNvGrpSpPr/>
          <p:nvPr/>
        </p:nvGrpSpPr>
        <p:grpSpPr>
          <a:xfrm>
            <a:off x="7313285" y="1477352"/>
            <a:ext cx="595955" cy="233233"/>
            <a:chOff x="1190625" y="1823450"/>
            <a:chExt cx="5209400" cy="2038750"/>
          </a:xfrm>
        </p:grpSpPr>
        <p:sp>
          <p:nvSpPr>
            <p:cNvPr id="711" name="Google Shape;711;p32"/>
            <p:cNvSpPr/>
            <p:nvPr/>
          </p:nvSpPr>
          <p:spPr>
            <a:xfrm>
              <a:off x="2740050" y="2801975"/>
              <a:ext cx="1968650" cy="570925"/>
            </a:xfrm>
            <a:custGeom>
              <a:avLst/>
              <a:gdLst/>
              <a:ahLst/>
              <a:cxnLst/>
              <a:rect l="l" t="t" r="r" b="b"/>
              <a:pathLst>
                <a:path w="78746" h="22837" extrusionOk="0">
                  <a:moveTo>
                    <a:pt x="75025" y="0"/>
                  </a:moveTo>
                  <a:cubicBezTo>
                    <a:pt x="73923" y="0"/>
                    <a:pt x="72845" y="557"/>
                    <a:pt x="72221" y="1569"/>
                  </a:cubicBezTo>
                  <a:lnTo>
                    <a:pt x="66317" y="11420"/>
                  </a:lnTo>
                  <a:cubicBezTo>
                    <a:pt x="64523" y="14453"/>
                    <a:pt x="61228" y="16313"/>
                    <a:pt x="57705" y="16313"/>
                  </a:cubicBezTo>
                  <a:lnTo>
                    <a:pt x="3263" y="16313"/>
                  </a:lnTo>
                  <a:cubicBezTo>
                    <a:pt x="1469" y="16313"/>
                    <a:pt x="1" y="17781"/>
                    <a:pt x="1" y="19575"/>
                  </a:cubicBezTo>
                  <a:cubicBezTo>
                    <a:pt x="1" y="21369"/>
                    <a:pt x="1469" y="22837"/>
                    <a:pt x="3263" y="22837"/>
                  </a:cubicBezTo>
                  <a:lnTo>
                    <a:pt x="57705" y="22837"/>
                  </a:lnTo>
                  <a:cubicBezTo>
                    <a:pt x="63512" y="22837"/>
                    <a:pt x="68927" y="19738"/>
                    <a:pt x="71895" y="14780"/>
                  </a:cubicBezTo>
                  <a:lnTo>
                    <a:pt x="77832" y="4928"/>
                  </a:lnTo>
                  <a:cubicBezTo>
                    <a:pt x="78745" y="3395"/>
                    <a:pt x="78256" y="1373"/>
                    <a:pt x="76690" y="460"/>
                  </a:cubicBezTo>
                  <a:cubicBezTo>
                    <a:pt x="76168" y="149"/>
                    <a:pt x="75593" y="0"/>
                    <a:pt x="7502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1190625" y="1823450"/>
              <a:ext cx="5209400" cy="2038750"/>
            </a:xfrm>
            <a:custGeom>
              <a:avLst/>
              <a:gdLst/>
              <a:ahLst/>
              <a:cxnLst/>
              <a:rect l="l" t="t" r="r" b="b"/>
              <a:pathLst>
                <a:path w="208376" h="81550" extrusionOk="0">
                  <a:moveTo>
                    <a:pt x="19572" y="6524"/>
                  </a:moveTo>
                  <a:cubicBezTo>
                    <a:pt x="19572" y="8318"/>
                    <a:pt x="18104" y="9786"/>
                    <a:pt x="16277" y="9786"/>
                  </a:cubicBezTo>
                  <a:lnTo>
                    <a:pt x="9819" y="9786"/>
                  </a:lnTo>
                  <a:cubicBezTo>
                    <a:pt x="7992" y="9786"/>
                    <a:pt x="6524" y="8318"/>
                    <a:pt x="6524" y="6524"/>
                  </a:cubicBezTo>
                  <a:close/>
                  <a:moveTo>
                    <a:pt x="114170" y="9786"/>
                  </a:moveTo>
                  <a:cubicBezTo>
                    <a:pt x="121868" y="9786"/>
                    <a:pt x="137134" y="20061"/>
                    <a:pt x="145289" y="26194"/>
                  </a:cubicBezTo>
                  <a:cubicBezTo>
                    <a:pt x="143821" y="27205"/>
                    <a:pt x="142745" y="28314"/>
                    <a:pt x="141994" y="29195"/>
                  </a:cubicBezTo>
                  <a:lnTo>
                    <a:pt x="80441" y="23291"/>
                  </a:lnTo>
                  <a:cubicBezTo>
                    <a:pt x="83311" y="18137"/>
                    <a:pt x="89281" y="9786"/>
                    <a:pt x="97860" y="9786"/>
                  </a:cubicBezTo>
                  <a:close/>
                  <a:moveTo>
                    <a:pt x="80897" y="11515"/>
                  </a:moveTo>
                  <a:cubicBezTo>
                    <a:pt x="80082" y="12363"/>
                    <a:pt x="79299" y="13309"/>
                    <a:pt x="78516" y="14320"/>
                  </a:cubicBezTo>
                  <a:cubicBezTo>
                    <a:pt x="74536" y="19507"/>
                    <a:pt x="72481" y="24693"/>
                    <a:pt x="72383" y="24889"/>
                  </a:cubicBezTo>
                  <a:cubicBezTo>
                    <a:pt x="72025" y="25868"/>
                    <a:pt x="72123" y="26911"/>
                    <a:pt x="72644" y="27792"/>
                  </a:cubicBezTo>
                  <a:cubicBezTo>
                    <a:pt x="73199" y="28673"/>
                    <a:pt x="74112" y="29227"/>
                    <a:pt x="75124" y="29325"/>
                  </a:cubicBezTo>
                  <a:lnTo>
                    <a:pt x="143201" y="35849"/>
                  </a:lnTo>
                  <a:cubicBezTo>
                    <a:pt x="143332" y="35882"/>
                    <a:pt x="143430" y="35882"/>
                    <a:pt x="143560" y="35882"/>
                  </a:cubicBezTo>
                  <a:cubicBezTo>
                    <a:pt x="144767" y="35882"/>
                    <a:pt x="145843" y="35262"/>
                    <a:pt x="146398" y="34186"/>
                  </a:cubicBezTo>
                  <a:cubicBezTo>
                    <a:pt x="146626" y="33794"/>
                    <a:pt x="149432" y="29358"/>
                    <a:pt x="156575" y="29358"/>
                  </a:cubicBezTo>
                  <a:lnTo>
                    <a:pt x="169623" y="29358"/>
                  </a:lnTo>
                  <a:cubicBezTo>
                    <a:pt x="185803" y="29358"/>
                    <a:pt x="198981" y="42536"/>
                    <a:pt x="198981" y="58716"/>
                  </a:cubicBezTo>
                  <a:lnTo>
                    <a:pt x="198981" y="68502"/>
                  </a:lnTo>
                  <a:lnTo>
                    <a:pt x="190239" y="68502"/>
                  </a:lnTo>
                  <a:cubicBezTo>
                    <a:pt x="191674" y="65533"/>
                    <a:pt x="192457" y="62206"/>
                    <a:pt x="192457" y="58716"/>
                  </a:cubicBezTo>
                  <a:cubicBezTo>
                    <a:pt x="192457" y="46125"/>
                    <a:pt x="182215" y="35882"/>
                    <a:pt x="169623" y="35882"/>
                  </a:cubicBezTo>
                  <a:cubicBezTo>
                    <a:pt x="157032" y="35882"/>
                    <a:pt x="146789" y="46125"/>
                    <a:pt x="146789" y="58716"/>
                  </a:cubicBezTo>
                  <a:cubicBezTo>
                    <a:pt x="146789" y="62206"/>
                    <a:pt x="147572" y="65533"/>
                    <a:pt x="149008" y="68502"/>
                  </a:cubicBezTo>
                  <a:lnTo>
                    <a:pt x="56498" y="68502"/>
                  </a:lnTo>
                  <a:cubicBezTo>
                    <a:pt x="57933" y="65533"/>
                    <a:pt x="58716" y="62206"/>
                    <a:pt x="58716" y="58716"/>
                  </a:cubicBezTo>
                  <a:cubicBezTo>
                    <a:pt x="58716" y="46125"/>
                    <a:pt x="48473" y="35882"/>
                    <a:pt x="35882" y="35882"/>
                  </a:cubicBezTo>
                  <a:cubicBezTo>
                    <a:pt x="23291" y="35882"/>
                    <a:pt x="13048" y="46125"/>
                    <a:pt x="13048" y="58716"/>
                  </a:cubicBezTo>
                  <a:cubicBezTo>
                    <a:pt x="13048" y="60053"/>
                    <a:pt x="13178" y="61391"/>
                    <a:pt x="13407" y="62663"/>
                  </a:cubicBezTo>
                  <a:cubicBezTo>
                    <a:pt x="11091" y="60803"/>
                    <a:pt x="9786" y="58259"/>
                    <a:pt x="9786" y="55454"/>
                  </a:cubicBezTo>
                  <a:lnTo>
                    <a:pt x="9786" y="28542"/>
                  </a:lnTo>
                  <a:cubicBezTo>
                    <a:pt x="9786" y="27172"/>
                    <a:pt x="10895" y="26096"/>
                    <a:pt x="12232" y="26096"/>
                  </a:cubicBezTo>
                  <a:lnTo>
                    <a:pt x="34708" y="26096"/>
                  </a:lnTo>
                  <a:cubicBezTo>
                    <a:pt x="40155" y="26096"/>
                    <a:pt x="45537" y="25280"/>
                    <a:pt x="50724" y="23649"/>
                  </a:cubicBezTo>
                  <a:cubicBezTo>
                    <a:pt x="50789" y="23617"/>
                    <a:pt x="50887" y="23584"/>
                    <a:pt x="50952" y="23552"/>
                  </a:cubicBezTo>
                  <a:lnTo>
                    <a:pt x="80897" y="11515"/>
                  </a:lnTo>
                  <a:close/>
                  <a:moveTo>
                    <a:pt x="35882" y="42406"/>
                  </a:moveTo>
                  <a:cubicBezTo>
                    <a:pt x="44885" y="42406"/>
                    <a:pt x="52192" y="49713"/>
                    <a:pt x="52192" y="58716"/>
                  </a:cubicBezTo>
                  <a:cubicBezTo>
                    <a:pt x="52192" y="67686"/>
                    <a:pt x="44885" y="75026"/>
                    <a:pt x="35882" y="75026"/>
                  </a:cubicBezTo>
                  <a:cubicBezTo>
                    <a:pt x="26879" y="75026"/>
                    <a:pt x="19572" y="67686"/>
                    <a:pt x="19572" y="58716"/>
                  </a:cubicBezTo>
                  <a:cubicBezTo>
                    <a:pt x="19572" y="49713"/>
                    <a:pt x="26879" y="42406"/>
                    <a:pt x="35882" y="42406"/>
                  </a:cubicBezTo>
                  <a:close/>
                  <a:moveTo>
                    <a:pt x="169623" y="42406"/>
                  </a:moveTo>
                  <a:cubicBezTo>
                    <a:pt x="178626" y="42406"/>
                    <a:pt x="185933" y="49713"/>
                    <a:pt x="185933" y="58716"/>
                  </a:cubicBezTo>
                  <a:cubicBezTo>
                    <a:pt x="185933" y="67686"/>
                    <a:pt x="178626" y="75026"/>
                    <a:pt x="169623" y="75026"/>
                  </a:cubicBezTo>
                  <a:cubicBezTo>
                    <a:pt x="160620" y="75026"/>
                    <a:pt x="153313" y="67686"/>
                    <a:pt x="153313" y="58716"/>
                  </a:cubicBezTo>
                  <a:cubicBezTo>
                    <a:pt x="153313" y="49713"/>
                    <a:pt x="160620" y="42406"/>
                    <a:pt x="169623" y="42406"/>
                  </a:cubicBezTo>
                  <a:close/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6491"/>
                  </a:lnTo>
                  <a:cubicBezTo>
                    <a:pt x="0" y="11906"/>
                    <a:pt x="4404" y="16310"/>
                    <a:pt x="9819" y="16310"/>
                  </a:cubicBezTo>
                  <a:lnTo>
                    <a:pt x="11711" y="16310"/>
                  </a:lnTo>
                  <a:lnTo>
                    <a:pt x="14973" y="19572"/>
                  </a:lnTo>
                  <a:lnTo>
                    <a:pt x="12232" y="19572"/>
                  </a:lnTo>
                  <a:cubicBezTo>
                    <a:pt x="7274" y="19572"/>
                    <a:pt x="3262" y="23584"/>
                    <a:pt x="3262" y="28542"/>
                  </a:cubicBezTo>
                  <a:lnTo>
                    <a:pt x="3262" y="55454"/>
                  </a:lnTo>
                  <a:cubicBezTo>
                    <a:pt x="3262" y="62989"/>
                    <a:pt x="8677" y="69350"/>
                    <a:pt x="17093" y="71633"/>
                  </a:cubicBezTo>
                  <a:cubicBezTo>
                    <a:pt x="21203" y="77603"/>
                    <a:pt x="28086" y="81550"/>
                    <a:pt x="35882" y="81550"/>
                  </a:cubicBezTo>
                  <a:cubicBezTo>
                    <a:pt x="42080" y="81550"/>
                    <a:pt x="47723" y="79038"/>
                    <a:pt x="51833" y="75026"/>
                  </a:cubicBezTo>
                  <a:lnTo>
                    <a:pt x="153672" y="75026"/>
                  </a:lnTo>
                  <a:cubicBezTo>
                    <a:pt x="157782" y="79038"/>
                    <a:pt x="163426" y="81550"/>
                    <a:pt x="169623" y="81550"/>
                  </a:cubicBezTo>
                  <a:cubicBezTo>
                    <a:pt x="175821" y="81550"/>
                    <a:pt x="181464" y="79038"/>
                    <a:pt x="185574" y="75026"/>
                  </a:cubicBezTo>
                  <a:lnTo>
                    <a:pt x="205114" y="75026"/>
                  </a:lnTo>
                  <a:cubicBezTo>
                    <a:pt x="206908" y="75026"/>
                    <a:pt x="208376" y="73558"/>
                    <a:pt x="208376" y="71764"/>
                  </a:cubicBezTo>
                  <a:cubicBezTo>
                    <a:pt x="208376" y="70100"/>
                    <a:pt x="207104" y="68730"/>
                    <a:pt x="205505" y="68534"/>
                  </a:cubicBezTo>
                  <a:lnTo>
                    <a:pt x="205505" y="58716"/>
                  </a:lnTo>
                  <a:cubicBezTo>
                    <a:pt x="205505" y="38916"/>
                    <a:pt x="189424" y="22834"/>
                    <a:pt x="169623" y="22834"/>
                  </a:cubicBezTo>
                  <a:lnTo>
                    <a:pt x="151585" y="22834"/>
                  </a:lnTo>
                  <a:cubicBezTo>
                    <a:pt x="146528" y="18854"/>
                    <a:pt x="125945" y="3262"/>
                    <a:pt x="114170" y="3262"/>
                  </a:cubicBezTo>
                  <a:lnTo>
                    <a:pt x="92151" y="3262"/>
                  </a:lnTo>
                  <a:cubicBezTo>
                    <a:pt x="87650" y="3262"/>
                    <a:pt x="83213" y="3947"/>
                    <a:pt x="78940" y="5284"/>
                  </a:cubicBezTo>
                  <a:cubicBezTo>
                    <a:pt x="78842" y="5284"/>
                    <a:pt x="78777" y="5317"/>
                    <a:pt x="78679" y="5350"/>
                  </a:cubicBezTo>
                  <a:lnTo>
                    <a:pt x="48636" y="17452"/>
                  </a:lnTo>
                  <a:cubicBezTo>
                    <a:pt x="44135" y="18854"/>
                    <a:pt x="39437" y="19572"/>
                    <a:pt x="34708" y="19572"/>
                  </a:cubicBezTo>
                  <a:lnTo>
                    <a:pt x="23943" y="19572"/>
                  </a:lnTo>
                  <a:cubicBezTo>
                    <a:pt x="23780" y="19246"/>
                    <a:pt x="23584" y="18952"/>
                    <a:pt x="23291" y="18691"/>
                  </a:cubicBezTo>
                  <a:lnTo>
                    <a:pt x="20126" y="15527"/>
                  </a:lnTo>
                  <a:cubicBezTo>
                    <a:pt x="23649" y="14027"/>
                    <a:pt x="26096" y="10536"/>
                    <a:pt x="26096" y="6491"/>
                  </a:cubicBezTo>
                  <a:lnTo>
                    <a:pt x="26096" y="3262"/>
                  </a:lnTo>
                  <a:cubicBezTo>
                    <a:pt x="26096" y="1468"/>
                    <a:pt x="24628" y="0"/>
                    <a:pt x="2283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1761450" y="2965125"/>
              <a:ext cx="652425" cy="652425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cubicBezTo>
                    <a:pt x="1" y="20225"/>
                    <a:pt x="5840" y="26097"/>
                    <a:pt x="13049" y="26097"/>
                  </a:cubicBezTo>
                  <a:cubicBezTo>
                    <a:pt x="20258" y="26097"/>
                    <a:pt x="26097" y="20225"/>
                    <a:pt x="26097" y="13049"/>
                  </a:cubicBezTo>
                  <a:cubicBezTo>
                    <a:pt x="26097" y="11255"/>
                    <a:pt x="24629" y="9787"/>
                    <a:pt x="22835" y="9787"/>
                  </a:cubicBezTo>
                  <a:cubicBezTo>
                    <a:pt x="21041" y="9787"/>
                    <a:pt x="19573" y="11255"/>
                    <a:pt x="19573" y="13049"/>
                  </a:cubicBezTo>
                  <a:cubicBezTo>
                    <a:pt x="19573" y="16637"/>
                    <a:pt x="16637" y="19573"/>
                    <a:pt x="13049" y="19573"/>
                  </a:cubicBezTo>
                  <a:cubicBezTo>
                    <a:pt x="9461" y="19573"/>
                    <a:pt x="6525" y="16637"/>
                    <a:pt x="6525" y="13049"/>
                  </a:cubicBezTo>
                  <a:cubicBezTo>
                    <a:pt x="6525" y="9428"/>
                    <a:pt x="9461" y="6525"/>
                    <a:pt x="13049" y="6525"/>
                  </a:cubicBezTo>
                  <a:cubicBezTo>
                    <a:pt x="14843" y="6525"/>
                    <a:pt x="16311" y="5057"/>
                    <a:pt x="16311" y="3263"/>
                  </a:cubicBezTo>
                  <a:cubicBezTo>
                    <a:pt x="16311" y="1469"/>
                    <a:pt x="14843" y="1"/>
                    <a:pt x="1304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105000" y="2965125"/>
              <a:ext cx="652425" cy="652425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1"/>
                  </a:moveTo>
                  <a:cubicBezTo>
                    <a:pt x="5839" y="1"/>
                    <a:pt x="0" y="5840"/>
                    <a:pt x="0" y="13049"/>
                  </a:cubicBezTo>
                  <a:cubicBezTo>
                    <a:pt x="0" y="20225"/>
                    <a:pt x="5839" y="26097"/>
                    <a:pt x="13048" y="26097"/>
                  </a:cubicBezTo>
                  <a:cubicBezTo>
                    <a:pt x="20257" y="26097"/>
                    <a:pt x="26096" y="20225"/>
                    <a:pt x="26096" y="13049"/>
                  </a:cubicBezTo>
                  <a:cubicBezTo>
                    <a:pt x="26096" y="11255"/>
                    <a:pt x="24628" y="9787"/>
                    <a:pt x="22834" y="9787"/>
                  </a:cubicBezTo>
                  <a:cubicBezTo>
                    <a:pt x="21040" y="9787"/>
                    <a:pt x="19572" y="11255"/>
                    <a:pt x="19572" y="13049"/>
                  </a:cubicBezTo>
                  <a:cubicBezTo>
                    <a:pt x="19572" y="16637"/>
                    <a:pt x="16636" y="19573"/>
                    <a:pt x="13048" y="19573"/>
                  </a:cubicBezTo>
                  <a:cubicBezTo>
                    <a:pt x="9460" y="19573"/>
                    <a:pt x="6524" y="16637"/>
                    <a:pt x="6524" y="13049"/>
                  </a:cubicBezTo>
                  <a:cubicBezTo>
                    <a:pt x="6524" y="9428"/>
                    <a:pt x="9460" y="6525"/>
                    <a:pt x="13048" y="6525"/>
                  </a:cubicBezTo>
                  <a:cubicBezTo>
                    <a:pt x="14842" y="6525"/>
                    <a:pt x="16310" y="5057"/>
                    <a:pt x="16310" y="3263"/>
                  </a:cubicBezTo>
                  <a:cubicBezTo>
                    <a:pt x="16310" y="1469"/>
                    <a:pt x="14842" y="1"/>
                    <a:pt x="1304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11297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lt2"/>
                </a:solidFill>
              </a:rPr>
              <a:t>Shape Class Diagram</a:t>
            </a:r>
            <a:endParaRPr sz="2800" b="1" dirty="0">
              <a:solidFill>
                <a:schemeClr val="lt2"/>
              </a:solidFill>
            </a:endParaRPr>
          </a:p>
        </p:txBody>
      </p:sp>
      <p:pic>
        <p:nvPicPr>
          <p:cNvPr id="705" name="Google Shape;705;p32"/>
          <p:cNvPicPr preferRelativeResize="0"/>
          <p:nvPr/>
        </p:nvPicPr>
        <p:blipFill rotWithShape="1">
          <a:blip r:embed="rId4">
            <a:alphaModFix/>
          </a:blip>
          <a:srcRect l="13342" t="21492" r="8993" b="17949"/>
          <a:stretch/>
        </p:blipFill>
        <p:spPr>
          <a:xfrm>
            <a:off x="86193" y="254833"/>
            <a:ext cx="8971613" cy="4949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32"/>
          <p:cNvGrpSpPr/>
          <p:nvPr/>
        </p:nvGrpSpPr>
        <p:grpSpPr>
          <a:xfrm>
            <a:off x="492102" y="4057041"/>
            <a:ext cx="358252" cy="498434"/>
            <a:chOff x="1924550" y="238125"/>
            <a:chExt cx="3751325" cy="5219200"/>
          </a:xfrm>
        </p:grpSpPr>
        <p:sp>
          <p:nvSpPr>
            <p:cNvPr id="716" name="Google Shape;716;p32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75157" y="6524"/>
                  </a:moveTo>
                  <a:cubicBezTo>
                    <a:pt x="82660" y="6524"/>
                    <a:pt x="88075" y="11384"/>
                    <a:pt x="88075" y="18071"/>
                  </a:cubicBezTo>
                  <a:lnTo>
                    <a:pt x="88075" y="32620"/>
                  </a:lnTo>
                  <a:lnTo>
                    <a:pt x="61979" y="32620"/>
                  </a:lnTo>
                  <a:lnTo>
                    <a:pt x="61979" y="18071"/>
                  </a:lnTo>
                  <a:cubicBezTo>
                    <a:pt x="61979" y="11384"/>
                    <a:pt x="67491" y="6524"/>
                    <a:pt x="75092" y="6524"/>
                  </a:cubicBezTo>
                  <a:close/>
                  <a:moveTo>
                    <a:pt x="26097" y="45668"/>
                  </a:moveTo>
                  <a:lnTo>
                    <a:pt x="26097" y="58716"/>
                  </a:lnTo>
                  <a:lnTo>
                    <a:pt x="12755" y="58716"/>
                  </a:lnTo>
                  <a:cubicBezTo>
                    <a:pt x="9395" y="58716"/>
                    <a:pt x="6525" y="55715"/>
                    <a:pt x="6525" y="52192"/>
                  </a:cubicBezTo>
                  <a:cubicBezTo>
                    <a:pt x="6525" y="48669"/>
                    <a:pt x="9395" y="45668"/>
                    <a:pt x="12755" y="45668"/>
                  </a:cubicBezTo>
                  <a:close/>
                  <a:moveTo>
                    <a:pt x="137298" y="45668"/>
                  </a:moveTo>
                  <a:cubicBezTo>
                    <a:pt x="140658" y="45668"/>
                    <a:pt x="143528" y="48669"/>
                    <a:pt x="143528" y="52192"/>
                  </a:cubicBezTo>
                  <a:cubicBezTo>
                    <a:pt x="143528" y="55715"/>
                    <a:pt x="140658" y="58716"/>
                    <a:pt x="137298" y="58716"/>
                  </a:cubicBezTo>
                  <a:lnTo>
                    <a:pt x="123956" y="58716"/>
                  </a:lnTo>
                  <a:lnTo>
                    <a:pt x="123956" y="45668"/>
                  </a:lnTo>
                  <a:close/>
                  <a:moveTo>
                    <a:pt x="111463" y="39144"/>
                  </a:moveTo>
                  <a:cubicBezTo>
                    <a:pt x="113257" y="39144"/>
                    <a:pt x="117432" y="39633"/>
                    <a:pt x="117432" y="44037"/>
                  </a:cubicBezTo>
                  <a:lnTo>
                    <a:pt x="117432" y="62369"/>
                  </a:lnTo>
                  <a:cubicBezTo>
                    <a:pt x="117432" y="66186"/>
                    <a:pt x="114399" y="70133"/>
                    <a:pt x="110843" y="70981"/>
                  </a:cubicBezTo>
                  <a:cubicBezTo>
                    <a:pt x="110811" y="70981"/>
                    <a:pt x="110778" y="71013"/>
                    <a:pt x="110778" y="71013"/>
                  </a:cubicBezTo>
                  <a:lnTo>
                    <a:pt x="83573" y="78157"/>
                  </a:lnTo>
                  <a:cubicBezTo>
                    <a:pt x="81387" y="78679"/>
                    <a:pt x="78321" y="78973"/>
                    <a:pt x="75124" y="78973"/>
                  </a:cubicBezTo>
                  <a:cubicBezTo>
                    <a:pt x="71993" y="78973"/>
                    <a:pt x="68927" y="78679"/>
                    <a:pt x="66741" y="78190"/>
                  </a:cubicBezTo>
                  <a:lnTo>
                    <a:pt x="39340" y="71013"/>
                  </a:lnTo>
                  <a:cubicBezTo>
                    <a:pt x="39340" y="70981"/>
                    <a:pt x="39308" y="70981"/>
                    <a:pt x="39275" y="70981"/>
                  </a:cubicBezTo>
                  <a:cubicBezTo>
                    <a:pt x="35654" y="70133"/>
                    <a:pt x="32621" y="66186"/>
                    <a:pt x="32621" y="62369"/>
                  </a:cubicBezTo>
                  <a:lnTo>
                    <a:pt x="32621" y="40775"/>
                  </a:lnTo>
                  <a:cubicBezTo>
                    <a:pt x="32621" y="39861"/>
                    <a:pt x="32784" y="39601"/>
                    <a:pt x="32784" y="39601"/>
                  </a:cubicBezTo>
                  <a:cubicBezTo>
                    <a:pt x="33012" y="39372"/>
                    <a:pt x="33860" y="39144"/>
                    <a:pt x="36731" y="39144"/>
                  </a:cubicBezTo>
                  <a:close/>
                  <a:moveTo>
                    <a:pt x="46973" y="79723"/>
                  </a:moveTo>
                  <a:lnTo>
                    <a:pt x="65143" y="84485"/>
                  </a:lnTo>
                  <a:cubicBezTo>
                    <a:pt x="65175" y="84518"/>
                    <a:pt x="65175" y="84518"/>
                    <a:pt x="65208" y="84518"/>
                  </a:cubicBezTo>
                  <a:cubicBezTo>
                    <a:pt x="67883" y="85138"/>
                    <a:pt x="71438" y="85497"/>
                    <a:pt x="75124" y="85497"/>
                  </a:cubicBezTo>
                  <a:cubicBezTo>
                    <a:pt x="78876" y="85497"/>
                    <a:pt x="82431" y="85138"/>
                    <a:pt x="85106" y="84518"/>
                  </a:cubicBezTo>
                  <a:cubicBezTo>
                    <a:pt x="85139" y="84485"/>
                    <a:pt x="85171" y="84485"/>
                    <a:pt x="85204" y="84485"/>
                  </a:cubicBezTo>
                  <a:lnTo>
                    <a:pt x="103080" y="79788"/>
                  </a:lnTo>
                  <a:lnTo>
                    <a:pt x="98676" y="94630"/>
                  </a:lnTo>
                  <a:cubicBezTo>
                    <a:pt x="98382" y="94598"/>
                    <a:pt x="98089" y="94598"/>
                    <a:pt x="97763" y="94598"/>
                  </a:cubicBezTo>
                  <a:lnTo>
                    <a:pt x="84813" y="94598"/>
                  </a:lnTo>
                  <a:cubicBezTo>
                    <a:pt x="83018" y="94598"/>
                    <a:pt x="81551" y="96066"/>
                    <a:pt x="81551" y="97860"/>
                  </a:cubicBezTo>
                  <a:lnTo>
                    <a:pt x="68503" y="97860"/>
                  </a:lnTo>
                  <a:cubicBezTo>
                    <a:pt x="68503" y="96066"/>
                    <a:pt x="67035" y="94598"/>
                    <a:pt x="65241" y="94598"/>
                  </a:cubicBezTo>
                  <a:lnTo>
                    <a:pt x="52421" y="94598"/>
                  </a:lnTo>
                  <a:cubicBezTo>
                    <a:pt x="52062" y="94598"/>
                    <a:pt x="51736" y="94598"/>
                    <a:pt x="51377" y="94630"/>
                  </a:cubicBezTo>
                  <a:lnTo>
                    <a:pt x="46973" y="79723"/>
                  </a:lnTo>
                  <a:close/>
                  <a:moveTo>
                    <a:pt x="16376" y="97860"/>
                  </a:moveTo>
                  <a:cubicBezTo>
                    <a:pt x="17453" y="97860"/>
                    <a:pt x="22835" y="98088"/>
                    <a:pt x="22835" y="102589"/>
                  </a:cubicBezTo>
                  <a:lnTo>
                    <a:pt x="22835" y="117432"/>
                  </a:lnTo>
                  <a:lnTo>
                    <a:pt x="9787" y="117432"/>
                  </a:lnTo>
                  <a:lnTo>
                    <a:pt x="9787" y="102589"/>
                  </a:lnTo>
                  <a:cubicBezTo>
                    <a:pt x="9787" y="99099"/>
                    <a:pt x="13342" y="97860"/>
                    <a:pt x="16376" y="97860"/>
                  </a:cubicBezTo>
                  <a:close/>
                  <a:moveTo>
                    <a:pt x="81551" y="104384"/>
                  </a:moveTo>
                  <a:lnTo>
                    <a:pt x="81551" y="117432"/>
                  </a:lnTo>
                  <a:lnTo>
                    <a:pt x="68503" y="117432"/>
                  </a:lnTo>
                  <a:lnTo>
                    <a:pt x="68503" y="104384"/>
                  </a:lnTo>
                  <a:close/>
                  <a:moveTo>
                    <a:pt x="133677" y="97860"/>
                  </a:moveTo>
                  <a:cubicBezTo>
                    <a:pt x="136711" y="97860"/>
                    <a:pt x="140266" y="99099"/>
                    <a:pt x="140266" y="102589"/>
                  </a:cubicBezTo>
                  <a:lnTo>
                    <a:pt x="140266" y="117432"/>
                  </a:lnTo>
                  <a:lnTo>
                    <a:pt x="127218" y="117432"/>
                  </a:lnTo>
                  <a:lnTo>
                    <a:pt x="127218" y="102589"/>
                  </a:lnTo>
                  <a:cubicBezTo>
                    <a:pt x="127218" y="98088"/>
                    <a:pt x="132601" y="97860"/>
                    <a:pt x="133677" y="97860"/>
                  </a:cubicBezTo>
                  <a:close/>
                  <a:moveTo>
                    <a:pt x="61979" y="101122"/>
                  </a:moveTo>
                  <a:lnTo>
                    <a:pt x="61979" y="120693"/>
                  </a:lnTo>
                  <a:lnTo>
                    <a:pt x="52421" y="120693"/>
                  </a:lnTo>
                  <a:cubicBezTo>
                    <a:pt x="47039" y="120693"/>
                    <a:pt x="42635" y="116290"/>
                    <a:pt x="42635" y="110908"/>
                  </a:cubicBezTo>
                  <a:cubicBezTo>
                    <a:pt x="42635" y="105525"/>
                    <a:pt x="47039" y="101122"/>
                    <a:pt x="52421" y="101122"/>
                  </a:cubicBezTo>
                  <a:close/>
                  <a:moveTo>
                    <a:pt x="97763" y="101122"/>
                  </a:moveTo>
                  <a:cubicBezTo>
                    <a:pt x="103178" y="101122"/>
                    <a:pt x="107549" y="105525"/>
                    <a:pt x="107549" y="110908"/>
                  </a:cubicBezTo>
                  <a:cubicBezTo>
                    <a:pt x="107549" y="116290"/>
                    <a:pt x="103178" y="120693"/>
                    <a:pt x="97763" y="120693"/>
                  </a:cubicBezTo>
                  <a:lnTo>
                    <a:pt x="88075" y="120693"/>
                  </a:lnTo>
                  <a:lnTo>
                    <a:pt x="88075" y="101122"/>
                  </a:lnTo>
                  <a:close/>
                  <a:moveTo>
                    <a:pt x="22835" y="123955"/>
                  </a:moveTo>
                  <a:lnTo>
                    <a:pt x="22835" y="127217"/>
                  </a:lnTo>
                  <a:cubicBezTo>
                    <a:pt x="22835" y="129012"/>
                    <a:pt x="21367" y="130479"/>
                    <a:pt x="19573" y="130479"/>
                  </a:cubicBezTo>
                  <a:lnTo>
                    <a:pt x="13049" y="130479"/>
                  </a:lnTo>
                  <a:cubicBezTo>
                    <a:pt x="11255" y="130479"/>
                    <a:pt x="9787" y="129012"/>
                    <a:pt x="9787" y="127217"/>
                  </a:cubicBezTo>
                  <a:lnTo>
                    <a:pt x="9787" y="123955"/>
                  </a:lnTo>
                  <a:close/>
                  <a:moveTo>
                    <a:pt x="140266" y="123955"/>
                  </a:moveTo>
                  <a:lnTo>
                    <a:pt x="140266" y="127217"/>
                  </a:lnTo>
                  <a:cubicBezTo>
                    <a:pt x="140266" y="129012"/>
                    <a:pt x="138798" y="130479"/>
                    <a:pt x="137004" y="130479"/>
                  </a:cubicBezTo>
                  <a:lnTo>
                    <a:pt x="130480" y="130479"/>
                  </a:lnTo>
                  <a:cubicBezTo>
                    <a:pt x="128686" y="130479"/>
                    <a:pt x="127218" y="129012"/>
                    <a:pt x="127218" y="127217"/>
                  </a:cubicBezTo>
                  <a:lnTo>
                    <a:pt x="127218" y="123955"/>
                  </a:lnTo>
                  <a:close/>
                  <a:moveTo>
                    <a:pt x="48931" y="140265"/>
                  </a:moveTo>
                  <a:cubicBezTo>
                    <a:pt x="50725" y="140265"/>
                    <a:pt x="52193" y="141733"/>
                    <a:pt x="52193" y="143527"/>
                  </a:cubicBezTo>
                  <a:cubicBezTo>
                    <a:pt x="52193" y="145321"/>
                    <a:pt x="50725" y="146789"/>
                    <a:pt x="48931" y="146789"/>
                  </a:cubicBezTo>
                  <a:cubicBezTo>
                    <a:pt x="47137" y="146789"/>
                    <a:pt x="45669" y="145321"/>
                    <a:pt x="45669" y="143527"/>
                  </a:cubicBezTo>
                  <a:cubicBezTo>
                    <a:pt x="45669" y="141733"/>
                    <a:pt x="47137" y="140265"/>
                    <a:pt x="48931" y="140265"/>
                  </a:cubicBezTo>
                  <a:close/>
                  <a:moveTo>
                    <a:pt x="101122" y="140265"/>
                  </a:moveTo>
                  <a:cubicBezTo>
                    <a:pt x="102917" y="140265"/>
                    <a:pt x="104384" y="141733"/>
                    <a:pt x="104384" y="143527"/>
                  </a:cubicBezTo>
                  <a:cubicBezTo>
                    <a:pt x="104384" y="145321"/>
                    <a:pt x="102917" y="146789"/>
                    <a:pt x="101122" y="146789"/>
                  </a:cubicBezTo>
                  <a:cubicBezTo>
                    <a:pt x="99328" y="146789"/>
                    <a:pt x="97860" y="145321"/>
                    <a:pt x="97860" y="143527"/>
                  </a:cubicBezTo>
                  <a:cubicBezTo>
                    <a:pt x="97860" y="141733"/>
                    <a:pt x="99328" y="140265"/>
                    <a:pt x="101122" y="140265"/>
                  </a:cubicBezTo>
                  <a:close/>
                  <a:moveTo>
                    <a:pt x="50529" y="166361"/>
                  </a:moveTo>
                  <a:cubicBezTo>
                    <a:pt x="58390" y="166361"/>
                    <a:pt x="61979" y="171515"/>
                    <a:pt x="61979" y="176310"/>
                  </a:cubicBezTo>
                  <a:lnTo>
                    <a:pt x="61979" y="189195"/>
                  </a:lnTo>
                  <a:lnTo>
                    <a:pt x="35883" y="189195"/>
                  </a:lnTo>
                  <a:lnTo>
                    <a:pt x="35883" y="176310"/>
                  </a:lnTo>
                  <a:cubicBezTo>
                    <a:pt x="35883" y="171515"/>
                    <a:pt x="39504" y="166361"/>
                    <a:pt x="47430" y="166361"/>
                  </a:cubicBezTo>
                  <a:close/>
                  <a:moveTo>
                    <a:pt x="102721" y="166361"/>
                  </a:moveTo>
                  <a:cubicBezTo>
                    <a:pt x="110582" y="166361"/>
                    <a:pt x="114170" y="171515"/>
                    <a:pt x="114170" y="176310"/>
                  </a:cubicBezTo>
                  <a:lnTo>
                    <a:pt x="114170" y="189195"/>
                  </a:lnTo>
                  <a:lnTo>
                    <a:pt x="88075" y="189195"/>
                  </a:lnTo>
                  <a:lnTo>
                    <a:pt x="88075" y="176310"/>
                  </a:lnTo>
                  <a:cubicBezTo>
                    <a:pt x="88075" y="171515"/>
                    <a:pt x="91695" y="166361"/>
                    <a:pt x="99622" y="166361"/>
                  </a:cubicBezTo>
                  <a:close/>
                  <a:moveTo>
                    <a:pt x="61979" y="195719"/>
                  </a:moveTo>
                  <a:lnTo>
                    <a:pt x="61979" y="202243"/>
                  </a:lnTo>
                  <a:lnTo>
                    <a:pt x="35883" y="202243"/>
                  </a:lnTo>
                  <a:lnTo>
                    <a:pt x="35883" y="195719"/>
                  </a:lnTo>
                  <a:close/>
                  <a:moveTo>
                    <a:pt x="114170" y="195719"/>
                  </a:moveTo>
                  <a:lnTo>
                    <a:pt x="114170" y="202243"/>
                  </a:lnTo>
                  <a:lnTo>
                    <a:pt x="88075" y="202243"/>
                  </a:lnTo>
                  <a:lnTo>
                    <a:pt x="88075" y="195719"/>
                  </a:lnTo>
                  <a:close/>
                  <a:moveTo>
                    <a:pt x="75092" y="0"/>
                  </a:moveTo>
                  <a:cubicBezTo>
                    <a:pt x="63903" y="0"/>
                    <a:pt x="55455" y="7764"/>
                    <a:pt x="55455" y="18071"/>
                  </a:cubicBezTo>
                  <a:lnTo>
                    <a:pt x="55455" y="32620"/>
                  </a:lnTo>
                  <a:lnTo>
                    <a:pt x="36731" y="32620"/>
                  </a:lnTo>
                  <a:cubicBezTo>
                    <a:pt x="34350" y="32620"/>
                    <a:pt x="32001" y="32685"/>
                    <a:pt x="30011" y="33664"/>
                  </a:cubicBezTo>
                  <a:cubicBezTo>
                    <a:pt x="28478" y="34447"/>
                    <a:pt x="26684" y="35980"/>
                    <a:pt x="26195" y="39144"/>
                  </a:cubicBezTo>
                  <a:lnTo>
                    <a:pt x="12755" y="39144"/>
                  </a:lnTo>
                  <a:cubicBezTo>
                    <a:pt x="5840" y="39144"/>
                    <a:pt x="1" y="45113"/>
                    <a:pt x="1" y="52192"/>
                  </a:cubicBezTo>
                  <a:cubicBezTo>
                    <a:pt x="1" y="59270"/>
                    <a:pt x="5840" y="65240"/>
                    <a:pt x="12755" y="65240"/>
                  </a:cubicBezTo>
                  <a:lnTo>
                    <a:pt x="13049" y="65240"/>
                  </a:lnTo>
                  <a:lnTo>
                    <a:pt x="13049" y="91662"/>
                  </a:lnTo>
                  <a:cubicBezTo>
                    <a:pt x="7145" y="92771"/>
                    <a:pt x="3263" y="96979"/>
                    <a:pt x="3263" y="102589"/>
                  </a:cubicBezTo>
                  <a:lnTo>
                    <a:pt x="3263" y="127217"/>
                  </a:lnTo>
                  <a:cubicBezTo>
                    <a:pt x="3263" y="132600"/>
                    <a:pt x="7634" y="137003"/>
                    <a:pt x="13049" y="137003"/>
                  </a:cubicBezTo>
                  <a:lnTo>
                    <a:pt x="19573" y="137003"/>
                  </a:lnTo>
                  <a:cubicBezTo>
                    <a:pt x="24955" y="137003"/>
                    <a:pt x="29359" y="132600"/>
                    <a:pt x="29359" y="127217"/>
                  </a:cubicBezTo>
                  <a:lnTo>
                    <a:pt x="29359" y="102589"/>
                  </a:lnTo>
                  <a:cubicBezTo>
                    <a:pt x="29359" y="96946"/>
                    <a:pt x="25477" y="92738"/>
                    <a:pt x="19573" y="91629"/>
                  </a:cubicBezTo>
                  <a:lnTo>
                    <a:pt x="19573" y="65240"/>
                  </a:lnTo>
                  <a:lnTo>
                    <a:pt x="26390" y="65240"/>
                  </a:lnTo>
                  <a:cubicBezTo>
                    <a:pt x="27565" y="70948"/>
                    <a:pt x="32131" y="75972"/>
                    <a:pt x="37742" y="77309"/>
                  </a:cubicBezTo>
                  <a:lnTo>
                    <a:pt x="39569" y="77798"/>
                  </a:lnTo>
                  <a:lnTo>
                    <a:pt x="45082" y="96359"/>
                  </a:lnTo>
                  <a:cubicBezTo>
                    <a:pt x="39764" y="99034"/>
                    <a:pt x="36111" y="104547"/>
                    <a:pt x="36111" y="110908"/>
                  </a:cubicBezTo>
                  <a:cubicBezTo>
                    <a:pt x="36111" y="117497"/>
                    <a:pt x="40025" y="123173"/>
                    <a:pt x="45669" y="125750"/>
                  </a:cubicBezTo>
                  <a:lnTo>
                    <a:pt x="45669" y="134296"/>
                  </a:lnTo>
                  <a:cubicBezTo>
                    <a:pt x="41852" y="135633"/>
                    <a:pt x="39145" y="139287"/>
                    <a:pt x="39145" y="143527"/>
                  </a:cubicBezTo>
                  <a:cubicBezTo>
                    <a:pt x="39145" y="147768"/>
                    <a:pt x="41852" y="151421"/>
                    <a:pt x="45669" y="152759"/>
                  </a:cubicBezTo>
                  <a:lnTo>
                    <a:pt x="45669" y="159837"/>
                  </a:lnTo>
                  <a:cubicBezTo>
                    <a:pt x="45669" y="159870"/>
                    <a:pt x="45669" y="159870"/>
                    <a:pt x="45669" y="159903"/>
                  </a:cubicBezTo>
                  <a:cubicBezTo>
                    <a:pt x="36242" y="160653"/>
                    <a:pt x="29359" y="167470"/>
                    <a:pt x="29359" y="176310"/>
                  </a:cubicBezTo>
                  <a:lnTo>
                    <a:pt x="29359" y="202243"/>
                  </a:lnTo>
                  <a:cubicBezTo>
                    <a:pt x="27565" y="202243"/>
                    <a:pt x="26097" y="203711"/>
                    <a:pt x="26097" y="205505"/>
                  </a:cubicBezTo>
                  <a:cubicBezTo>
                    <a:pt x="26097" y="207299"/>
                    <a:pt x="27565" y="208767"/>
                    <a:pt x="29359" y="208767"/>
                  </a:cubicBezTo>
                  <a:lnTo>
                    <a:pt x="68503" y="208767"/>
                  </a:lnTo>
                  <a:cubicBezTo>
                    <a:pt x="70297" y="208767"/>
                    <a:pt x="71765" y="207299"/>
                    <a:pt x="71765" y="205505"/>
                  </a:cubicBezTo>
                  <a:cubicBezTo>
                    <a:pt x="71765" y="203711"/>
                    <a:pt x="70297" y="202243"/>
                    <a:pt x="68503" y="202243"/>
                  </a:cubicBezTo>
                  <a:lnTo>
                    <a:pt x="68503" y="176310"/>
                  </a:lnTo>
                  <a:cubicBezTo>
                    <a:pt x="68503" y="167275"/>
                    <a:pt x="61718" y="160588"/>
                    <a:pt x="52193" y="159903"/>
                  </a:cubicBezTo>
                  <a:cubicBezTo>
                    <a:pt x="52193" y="159870"/>
                    <a:pt x="52193" y="159870"/>
                    <a:pt x="52193" y="159837"/>
                  </a:cubicBezTo>
                  <a:lnTo>
                    <a:pt x="52193" y="152759"/>
                  </a:lnTo>
                  <a:cubicBezTo>
                    <a:pt x="55977" y="151421"/>
                    <a:pt x="58717" y="147768"/>
                    <a:pt x="58717" y="143527"/>
                  </a:cubicBezTo>
                  <a:cubicBezTo>
                    <a:pt x="58717" y="139287"/>
                    <a:pt x="55977" y="135633"/>
                    <a:pt x="52193" y="134296"/>
                  </a:cubicBezTo>
                  <a:lnTo>
                    <a:pt x="52193" y="127217"/>
                  </a:lnTo>
                  <a:lnTo>
                    <a:pt x="65241" y="127217"/>
                  </a:lnTo>
                  <a:cubicBezTo>
                    <a:pt x="67035" y="127217"/>
                    <a:pt x="68503" y="125750"/>
                    <a:pt x="68503" y="123955"/>
                  </a:cubicBezTo>
                  <a:lnTo>
                    <a:pt x="81551" y="123955"/>
                  </a:lnTo>
                  <a:cubicBezTo>
                    <a:pt x="81551" y="125750"/>
                    <a:pt x="83018" y="127217"/>
                    <a:pt x="84813" y="127217"/>
                  </a:cubicBezTo>
                  <a:lnTo>
                    <a:pt x="97860" y="127217"/>
                  </a:lnTo>
                  <a:lnTo>
                    <a:pt x="97860" y="134296"/>
                  </a:lnTo>
                  <a:cubicBezTo>
                    <a:pt x="94044" y="135633"/>
                    <a:pt x="91337" y="139287"/>
                    <a:pt x="91337" y="143527"/>
                  </a:cubicBezTo>
                  <a:cubicBezTo>
                    <a:pt x="91337" y="147768"/>
                    <a:pt x="94044" y="151421"/>
                    <a:pt x="97860" y="152759"/>
                  </a:cubicBezTo>
                  <a:lnTo>
                    <a:pt x="97860" y="159837"/>
                  </a:lnTo>
                  <a:cubicBezTo>
                    <a:pt x="97860" y="159870"/>
                    <a:pt x="97860" y="159870"/>
                    <a:pt x="97860" y="159903"/>
                  </a:cubicBezTo>
                  <a:cubicBezTo>
                    <a:pt x="88433" y="160653"/>
                    <a:pt x="81551" y="167470"/>
                    <a:pt x="81551" y="176310"/>
                  </a:cubicBezTo>
                  <a:lnTo>
                    <a:pt x="81551" y="202243"/>
                  </a:lnTo>
                  <a:cubicBezTo>
                    <a:pt x="79756" y="202243"/>
                    <a:pt x="78289" y="203711"/>
                    <a:pt x="78289" y="205505"/>
                  </a:cubicBezTo>
                  <a:cubicBezTo>
                    <a:pt x="78289" y="207299"/>
                    <a:pt x="79756" y="208767"/>
                    <a:pt x="81551" y="208767"/>
                  </a:cubicBezTo>
                  <a:lnTo>
                    <a:pt x="120694" y="208767"/>
                  </a:lnTo>
                  <a:cubicBezTo>
                    <a:pt x="122488" y="208767"/>
                    <a:pt x="123956" y="207299"/>
                    <a:pt x="123956" y="205505"/>
                  </a:cubicBezTo>
                  <a:cubicBezTo>
                    <a:pt x="123956" y="203711"/>
                    <a:pt x="122488" y="202243"/>
                    <a:pt x="120694" y="202243"/>
                  </a:cubicBezTo>
                  <a:lnTo>
                    <a:pt x="120694" y="176310"/>
                  </a:lnTo>
                  <a:cubicBezTo>
                    <a:pt x="120694" y="167275"/>
                    <a:pt x="113909" y="160588"/>
                    <a:pt x="104384" y="159903"/>
                  </a:cubicBezTo>
                  <a:cubicBezTo>
                    <a:pt x="104384" y="159870"/>
                    <a:pt x="104384" y="159870"/>
                    <a:pt x="104384" y="159837"/>
                  </a:cubicBezTo>
                  <a:lnTo>
                    <a:pt x="104384" y="152759"/>
                  </a:lnTo>
                  <a:cubicBezTo>
                    <a:pt x="108168" y="151421"/>
                    <a:pt x="110908" y="147768"/>
                    <a:pt x="110908" y="143527"/>
                  </a:cubicBezTo>
                  <a:cubicBezTo>
                    <a:pt x="110908" y="139287"/>
                    <a:pt x="108168" y="135633"/>
                    <a:pt x="104384" y="134296"/>
                  </a:cubicBezTo>
                  <a:lnTo>
                    <a:pt x="104384" y="125815"/>
                  </a:lnTo>
                  <a:cubicBezTo>
                    <a:pt x="110093" y="123270"/>
                    <a:pt x="114073" y="117562"/>
                    <a:pt x="114073" y="110908"/>
                  </a:cubicBezTo>
                  <a:cubicBezTo>
                    <a:pt x="114073" y="104514"/>
                    <a:pt x="110387" y="98936"/>
                    <a:pt x="104972" y="96294"/>
                  </a:cubicBezTo>
                  <a:lnTo>
                    <a:pt x="110452" y="77831"/>
                  </a:lnTo>
                  <a:lnTo>
                    <a:pt x="112376" y="77342"/>
                  </a:lnTo>
                  <a:cubicBezTo>
                    <a:pt x="117954" y="75972"/>
                    <a:pt x="122488" y="70948"/>
                    <a:pt x="123663" y="65240"/>
                  </a:cubicBezTo>
                  <a:lnTo>
                    <a:pt x="130480" y="65240"/>
                  </a:lnTo>
                  <a:lnTo>
                    <a:pt x="130480" y="91629"/>
                  </a:lnTo>
                  <a:cubicBezTo>
                    <a:pt x="124576" y="92738"/>
                    <a:pt x="120694" y="96946"/>
                    <a:pt x="120694" y="102589"/>
                  </a:cubicBezTo>
                  <a:lnTo>
                    <a:pt x="120694" y="120498"/>
                  </a:lnTo>
                  <a:cubicBezTo>
                    <a:pt x="120694" y="120563"/>
                    <a:pt x="120694" y="120628"/>
                    <a:pt x="120694" y="120693"/>
                  </a:cubicBezTo>
                  <a:cubicBezTo>
                    <a:pt x="120694" y="120759"/>
                    <a:pt x="120694" y="120824"/>
                    <a:pt x="120694" y="120889"/>
                  </a:cubicBezTo>
                  <a:lnTo>
                    <a:pt x="120694" y="127217"/>
                  </a:lnTo>
                  <a:cubicBezTo>
                    <a:pt x="120694" y="132600"/>
                    <a:pt x="125098" y="137003"/>
                    <a:pt x="130480" y="137003"/>
                  </a:cubicBezTo>
                  <a:lnTo>
                    <a:pt x="137004" y="137003"/>
                  </a:lnTo>
                  <a:cubicBezTo>
                    <a:pt x="142419" y="137003"/>
                    <a:pt x="146790" y="132600"/>
                    <a:pt x="146790" y="127217"/>
                  </a:cubicBezTo>
                  <a:lnTo>
                    <a:pt x="146790" y="102589"/>
                  </a:lnTo>
                  <a:cubicBezTo>
                    <a:pt x="146790" y="96946"/>
                    <a:pt x="142909" y="92771"/>
                    <a:pt x="137004" y="91662"/>
                  </a:cubicBezTo>
                  <a:lnTo>
                    <a:pt x="137004" y="65240"/>
                  </a:lnTo>
                  <a:lnTo>
                    <a:pt x="137298" y="65240"/>
                  </a:lnTo>
                  <a:cubicBezTo>
                    <a:pt x="144213" y="65240"/>
                    <a:pt x="150052" y="59270"/>
                    <a:pt x="150052" y="52192"/>
                  </a:cubicBezTo>
                  <a:cubicBezTo>
                    <a:pt x="150052" y="45113"/>
                    <a:pt x="144213" y="39144"/>
                    <a:pt x="137298" y="39144"/>
                  </a:cubicBezTo>
                  <a:lnTo>
                    <a:pt x="122913" y="39144"/>
                  </a:lnTo>
                  <a:cubicBezTo>
                    <a:pt x="121053" y="35132"/>
                    <a:pt x="116845" y="32620"/>
                    <a:pt x="111463" y="32620"/>
                  </a:cubicBezTo>
                  <a:lnTo>
                    <a:pt x="94598" y="32620"/>
                  </a:lnTo>
                  <a:lnTo>
                    <a:pt x="94598" y="18071"/>
                  </a:lnTo>
                  <a:cubicBezTo>
                    <a:pt x="94598" y="7764"/>
                    <a:pt x="86248" y="0"/>
                    <a:pt x="7515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389200" y="1296625"/>
              <a:ext cx="818775" cy="818775"/>
            </a:xfrm>
            <a:custGeom>
              <a:avLst/>
              <a:gdLst/>
              <a:ahLst/>
              <a:cxnLst/>
              <a:rect l="l" t="t" r="r" b="b"/>
              <a:pathLst>
                <a:path w="32751" h="32751" extrusionOk="0">
                  <a:moveTo>
                    <a:pt x="16375" y="1"/>
                  </a:moveTo>
                  <a:cubicBezTo>
                    <a:pt x="7340" y="1"/>
                    <a:pt x="0" y="7340"/>
                    <a:pt x="0" y="16376"/>
                  </a:cubicBezTo>
                  <a:cubicBezTo>
                    <a:pt x="0" y="25411"/>
                    <a:pt x="7340" y="32751"/>
                    <a:pt x="16375" y="32751"/>
                  </a:cubicBezTo>
                  <a:cubicBezTo>
                    <a:pt x="25411" y="32751"/>
                    <a:pt x="32751" y="25411"/>
                    <a:pt x="32751" y="16376"/>
                  </a:cubicBezTo>
                  <a:cubicBezTo>
                    <a:pt x="32751" y="15006"/>
                    <a:pt x="32587" y="13636"/>
                    <a:pt x="32229" y="12298"/>
                  </a:cubicBezTo>
                  <a:cubicBezTo>
                    <a:pt x="31868" y="10830"/>
                    <a:pt x="30519" y="9855"/>
                    <a:pt x="29062" y="9855"/>
                  </a:cubicBezTo>
                  <a:cubicBezTo>
                    <a:pt x="28803" y="9855"/>
                    <a:pt x="28542" y="9886"/>
                    <a:pt x="28282" y="9950"/>
                  </a:cubicBezTo>
                  <a:cubicBezTo>
                    <a:pt x="26520" y="10406"/>
                    <a:pt x="25476" y="12168"/>
                    <a:pt x="25900" y="13929"/>
                  </a:cubicBezTo>
                  <a:cubicBezTo>
                    <a:pt x="26129" y="14712"/>
                    <a:pt x="26227" y="15528"/>
                    <a:pt x="26227" y="16376"/>
                  </a:cubicBezTo>
                  <a:cubicBezTo>
                    <a:pt x="26227" y="21791"/>
                    <a:pt x="21790" y="26227"/>
                    <a:pt x="16375" y="26227"/>
                  </a:cubicBezTo>
                  <a:cubicBezTo>
                    <a:pt x="10960" y="26227"/>
                    <a:pt x="6524" y="21791"/>
                    <a:pt x="6524" y="16376"/>
                  </a:cubicBezTo>
                  <a:cubicBezTo>
                    <a:pt x="6524" y="10961"/>
                    <a:pt x="10960" y="6525"/>
                    <a:pt x="16375" y="6525"/>
                  </a:cubicBezTo>
                  <a:cubicBezTo>
                    <a:pt x="17223" y="6525"/>
                    <a:pt x="18072" y="6622"/>
                    <a:pt x="18887" y="6851"/>
                  </a:cubicBezTo>
                  <a:cubicBezTo>
                    <a:pt x="19162" y="6923"/>
                    <a:pt x="19438" y="6958"/>
                    <a:pt x="19710" y="6958"/>
                  </a:cubicBezTo>
                  <a:cubicBezTo>
                    <a:pt x="21152" y="6958"/>
                    <a:pt x="22483" y="5984"/>
                    <a:pt x="22867" y="4502"/>
                  </a:cubicBezTo>
                  <a:cubicBezTo>
                    <a:pt x="23323" y="2773"/>
                    <a:pt x="22280" y="979"/>
                    <a:pt x="20518" y="523"/>
                  </a:cubicBezTo>
                  <a:cubicBezTo>
                    <a:pt x="19181" y="196"/>
                    <a:pt x="17778" y="1"/>
                    <a:pt x="16375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555550" y="64585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16311" y="6525"/>
                  </a:lnTo>
                  <a:cubicBezTo>
                    <a:pt x="18105" y="6525"/>
                    <a:pt x="19573" y="5057"/>
                    <a:pt x="19573" y="3263"/>
                  </a:cubicBezTo>
                  <a:cubicBezTo>
                    <a:pt x="19573" y="1469"/>
                    <a:pt x="18105" y="1"/>
                    <a:pt x="1631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2DEED8-5FE7-47D4-B9F9-2CF3794C15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06" t="19028" r="22674" b="17637"/>
          <a:stretch/>
        </p:blipFill>
        <p:spPr>
          <a:xfrm>
            <a:off x="1814513" y="1043940"/>
            <a:ext cx="5518737" cy="362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45E-17 1.23457E-6 L 0.21406 0.005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4" y="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025776" y="844976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5B1F2E-1417-4BB1-8614-780AB0C09387}"/>
              </a:ext>
            </a:extLst>
          </p:cNvPr>
          <p:cNvSpPr txBox="1"/>
          <p:nvPr/>
        </p:nvSpPr>
        <p:spPr>
          <a:xfrm>
            <a:off x="3832860" y="694313"/>
            <a:ext cx="5638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MirroredLShape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[][]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Google Shape;1846;p46">
            <a:extLst>
              <a:ext uri="{FF2B5EF4-FFF2-40B4-BE49-F238E27FC236}">
                <a16:creationId xmlns:a16="http://schemas.microsoft.com/office/drawing/2014/main" id="{6327C9CA-4CE2-40DD-BDD3-FB6347C39FF0}"/>
              </a:ext>
            </a:extLst>
          </p:cNvPr>
          <p:cNvSpPr/>
          <p:nvPr/>
        </p:nvSpPr>
        <p:spPr>
          <a:xfrm rot="5400000">
            <a:off x="272552" y="504201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18042" y="477526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C28EC-B53D-4E78-90D7-3687F3FBF429}"/>
              </a:ext>
            </a:extLst>
          </p:cNvPr>
          <p:cNvSpPr txBox="1"/>
          <p:nvPr/>
        </p:nvSpPr>
        <p:spPr>
          <a:xfrm>
            <a:off x="3791835" y="1241497"/>
            <a:ext cx="56408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[][][]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coordsTable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[][][]{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382F45-6E22-4039-860D-424632A13D4A}"/>
              </a:ext>
            </a:extLst>
          </p:cNvPr>
          <p:cNvCxnSpPr>
            <a:cxnSpLocks/>
          </p:cNvCxnSpPr>
          <p:nvPr/>
        </p:nvCxnSpPr>
        <p:spPr>
          <a:xfrm>
            <a:off x="2110003" y="2040639"/>
            <a:ext cx="4161" cy="200117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628BE4-A669-4DC1-A668-BE0060B1F367}"/>
              </a:ext>
            </a:extLst>
          </p:cNvPr>
          <p:cNvCxnSpPr>
            <a:cxnSpLocks/>
          </p:cNvCxnSpPr>
          <p:nvPr/>
        </p:nvCxnSpPr>
        <p:spPr>
          <a:xfrm>
            <a:off x="1066555" y="3041225"/>
            <a:ext cx="2079522" cy="46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081C363-7A8C-4DDB-9AB3-92E794EB22D1}"/>
              </a:ext>
            </a:extLst>
          </p:cNvPr>
          <p:cNvSpPr/>
          <p:nvPr/>
        </p:nvSpPr>
        <p:spPr>
          <a:xfrm>
            <a:off x="2091304" y="3018365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2FC4805-D0AC-4C2D-8C02-2315305399D3}"/>
              </a:ext>
            </a:extLst>
          </p:cNvPr>
          <p:cNvSpPr/>
          <p:nvPr/>
        </p:nvSpPr>
        <p:spPr>
          <a:xfrm>
            <a:off x="2091304" y="325027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1BC68B-1299-45C5-9244-B182FE4122A9}"/>
              </a:ext>
            </a:extLst>
          </p:cNvPr>
          <p:cNvSpPr/>
          <p:nvPr/>
        </p:nvSpPr>
        <p:spPr>
          <a:xfrm>
            <a:off x="1835073" y="3018365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D9EBC5-91FC-4D86-A58F-5C7198B3698A}"/>
              </a:ext>
            </a:extLst>
          </p:cNvPr>
          <p:cNvSpPr/>
          <p:nvPr/>
        </p:nvSpPr>
        <p:spPr>
          <a:xfrm>
            <a:off x="1835073" y="2786065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A219D-7B4E-49D3-BB54-144E2C400E28}"/>
              </a:ext>
            </a:extLst>
          </p:cNvPr>
          <p:cNvSpPr txBox="1"/>
          <p:nvPr/>
        </p:nvSpPr>
        <p:spPr>
          <a:xfrm>
            <a:off x="1677261" y="3057694"/>
            <a:ext cx="343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ource Code Pro" panose="020B0604020202020204" charset="0"/>
                <a:ea typeface="Source Code Pro" panose="020B0604020202020204" charset="0"/>
              </a:rPr>
              <a:t>-1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000E1-0175-4CEC-A173-9CA68ECBDD83}"/>
              </a:ext>
            </a:extLst>
          </p:cNvPr>
          <p:cNvSpPr txBox="1"/>
          <p:nvPr/>
        </p:nvSpPr>
        <p:spPr>
          <a:xfrm>
            <a:off x="1994106" y="3047087"/>
            <a:ext cx="343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ource Code Pro" panose="020B0604020202020204" charset="0"/>
                <a:ea typeface="Source Code Pro" panose="020B0604020202020204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EC55D-286F-457A-8E89-98EFB3D20B1C}"/>
              </a:ext>
            </a:extLst>
          </p:cNvPr>
          <p:cNvSpPr txBox="1"/>
          <p:nvPr/>
        </p:nvSpPr>
        <p:spPr>
          <a:xfrm>
            <a:off x="2234222" y="3047087"/>
            <a:ext cx="3433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ource Code Pro" panose="020B0604020202020204" charset="0"/>
                <a:ea typeface="Source Code Pro" panose="020B0604020202020204" charset="0"/>
              </a:rPr>
              <a:t>1</a:t>
            </a:r>
          </a:p>
        </p:txBody>
      </p:sp>
      <p:sp>
        <p:nvSpPr>
          <p:cNvPr id="44" name="Google Shape;1858;p47">
            <a:extLst>
              <a:ext uri="{FF2B5EF4-FFF2-40B4-BE49-F238E27FC236}">
                <a16:creationId xmlns:a16="http://schemas.microsoft.com/office/drawing/2014/main" id="{2160C63A-A379-4EB4-82FB-92277B2D07DC}"/>
              </a:ext>
            </a:extLst>
          </p:cNvPr>
          <p:cNvSpPr/>
          <p:nvPr/>
        </p:nvSpPr>
        <p:spPr>
          <a:xfrm rot="5400000">
            <a:off x="223000" y="44202"/>
            <a:ext cx="6696740" cy="423876"/>
          </a:xfrm>
          <a:custGeom>
            <a:avLst/>
            <a:gdLst/>
            <a:ahLst/>
            <a:cxnLst/>
            <a:rect l="l" t="t" r="r" b="b"/>
            <a:pathLst>
              <a:path w="107195" h="6785" extrusionOk="0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56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30" grpId="0" animBg="1"/>
      <p:bldP spid="31" grpId="0" animBg="1"/>
      <p:bldP spid="32" grpId="0" animBg="1"/>
      <p:bldP spid="27" grpId="0"/>
      <p:bldP spid="34" grpId="0"/>
      <p:bldP spid="35" grpId="0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29"/>
          <p:cNvGrpSpPr/>
          <p:nvPr/>
        </p:nvGrpSpPr>
        <p:grpSpPr>
          <a:xfrm>
            <a:off x="-560926" y="708660"/>
            <a:ext cx="9925446" cy="3597516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41" name="Google Shape;64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grpSp>
        <p:nvGrpSpPr>
          <p:cNvPr id="642" name="Google Shape;642;p29"/>
          <p:cNvGrpSpPr/>
          <p:nvPr/>
        </p:nvGrpSpPr>
        <p:grpSpPr>
          <a:xfrm>
            <a:off x="4191919" y="802780"/>
            <a:ext cx="354124" cy="419704"/>
            <a:chOff x="1598350" y="238125"/>
            <a:chExt cx="4404525" cy="5220200"/>
          </a:xfrm>
        </p:grpSpPr>
        <p:sp>
          <p:nvSpPr>
            <p:cNvPr id="643" name="Google Shape;643;p29"/>
            <p:cNvSpPr/>
            <p:nvPr/>
          </p:nvSpPr>
          <p:spPr>
            <a:xfrm>
              <a:off x="1598350" y="238125"/>
              <a:ext cx="4404525" cy="5220200"/>
            </a:xfrm>
            <a:custGeom>
              <a:avLst/>
              <a:gdLst/>
              <a:ahLst/>
              <a:cxnLst/>
              <a:rect l="l" t="t" r="r" b="b"/>
              <a:pathLst>
                <a:path w="176181" h="208808" extrusionOk="0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413850" y="2033025"/>
              <a:ext cx="979450" cy="978625"/>
            </a:xfrm>
            <a:custGeom>
              <a:avLst/>
              <a:gdLst/>
              <a:ahLst/>
              <a:cxnLst/>
              <a:rect l="l" t="t" r="r" b="b"/>
              <a:pathLst>
                <a:path w="39178" h="39145" extrusionOk="0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208775" y="2033025"/>
              <a:ext cx="978600" cy="978625"/>
            </a:xfrm>
            <a:custGeom>
              <a:avLst/>
              <a:gdLst/>
              <a:ahLst/>
              <a:cxnLst/>
              <a:rect l="l" t="t" r="r" b="b"/>
              <a:pathLst>
                <a:path w="39144" h="39145" extrusionOk="0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6" name="Google Shape;646;p29"/>
          <p:cNvGrpSpPr/>
          <p:nvPr/>
        </p:nvGrpSpPr>
        <p:grpSpPr>
          <a:xfrm>
            <a:off x="4106064" y="3684301"/>
            <a:ext cx="439979" cy="439979"/>
            <a:chOff x="1190625" y="238125"/>
            <a:chExt cx="5219200" cy="5219200"/>
          </a:xfrm>
        </p:grpSpPr>
        <p:sp>
          <p:nvSpPr>
            <p:cNvPr id="647" name="Google Shape;647;p29"/>
            <p:cNvSpPr/>
            <p:nvPr/>
          </p:nvSpPr>
          <p:spPr>
            <a:xfrm>
              <a:off x="1190625" y="238125"/>
              <a:ext cx="4486050" cy="5219200"/>
            </a:xfrm>
            <a:custGeom>
              <a:avLst/>
              <a:gdLst/>
              <a:ahLst/>
              <a:cxnLst/>
              <a:rect l="l" t="t" r="r" b="b"/>
              <a:pathLst>
                <a:path w="179442" h="208768" extrusionOk="0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3637100" y="1053600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4526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18655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9205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533;p26">
            <a:extLst>
              <a:ext uri="{FF2B5EF4-FFF2-40B4-BE49-F238E27FC236}">
                <a16:creationId xmlns:a16="http://schemas.microsoft.com/office/drawing/2014/main" id="{B15CC7AD-3441-49EC-AF17-A66F06ECBC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7452" y="2133378"/>
            <a:ext cx="4623158" cy="1872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setRandomShape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%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(values[x]);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A22660-9133-4BD1-835D-DD9B49E8A4EB}"/>
              </a:ext>
            </a:extLst>
          </p:cNvPr>
          <p:cNvSpPr txBox="1"/>
          <p:nvPr/>
        </p:nvSpPr>
        <p:spPr>
          <a:xfrm>
            <a:off x="132668" y="863590"/>
            <a:ext cx="46324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rotateLeft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pieceShape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Tetrominoe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SquareShape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pieceShape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pieceShape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result;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1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5" grpId="0"/>
    </p:bld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EAE430B3AA614FB4F2B04447E4130F" ma:contentTypeVersion="8" ma:contentTypeDescription="Create a new document." ma:contentTypeScope="" ma:versionID="4161d2a64a47ddf2d7652fcfba0c0a01">
  <xsd:schema xmlns:xsd="http://www.w3.org/2001/XMLSchema" xmlns:xs="http://www.w3.org/2001/XMLSchema" xmlns:p="http://schemas.microsoft.com/office/2006/metadata/properties" xmlns:ns3="9588e1b9-adc7-4ad1-9514-ed0940253434" xmlns:ns4="9e496597-f4c5-4ed3-b766-002f58ba67a8" targetNamespace="http://schemas.microsoft.com/office/2006/metadata/properties" ma:root="true" ma:fieldsID="ddec123142bf8077862b9aa01d29172e" ns3:_="" ns4:_="">
    <xsd:import namespace="9588e1b9-adc7-4ad1-9514-ed0940253434"/>
    <xsd:import namespace="9e496597-f4c5-4ed3-b766-002f58ba67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88e1b9-adc7-4ad1-9514-ed0940253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96597-f4c5-4ed3-b766-002f58ba67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9FABD9-261A-4EF2-B20C-80018E3A5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F8F72B-25F2-4E7B-83A2-D6C143720A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88e1b9-adc7-4ad1-9514-ed0940253434"/>
    <ds:schemaRef ds:uri="9e496597-f4c5-4ed3-b766-002f58ba67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9E42FD-3FA1-450F-83B5-74D8781C231A}">
  <ds:schemaRefs>
    <ds:schemaRef ds:uri="http://www.w3.org/XML/1998/namespace"/>
    <ds:schemaRef ds:uri="9588e1b9-adc7-4ad1-9514-ed0940253434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e496597-f4c5-4ed3-b766-002f58ba67a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3647</Words>
  <Application>Microsoft Office PowerPoint</Application>
  <PresentationFormat>On-screen Show (16:9)</PresentationFormat>
  <Paragraphs>233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Consolas</vt:lpstr>
      <vt:lpstr>Teko</vt:lpstr>
      <vt:lpstr>Source Code Pro</vt:lpstr>
      <vt:lpstr>Source Code Pro Light</vt:lpstr>
      <vt:lpstr>Arial</vt:lpstr>
      <vt:lpstr>Teko Light</vt:lpstr>
      <vt:lpstr>Teko Medium</vt:lpstr>
      <vt:lpstr>Times New Roman</vt:lpstr>
      <vt:lpstr>Pitch Deck Template</vt:lpstr>
      <vt:lpstr>Tetris Game</vt:lpstr>
      <vt:lpstr>CONTENTS</vt:lpstr>
      <vt:lpstr>INTRODUCTION</vt:lpstr>
      <vt:lpstr>Figure: Tetris</vt:lpstr>
      <vt:lpstr>PowerPoint Presentation</vt:lpstr>
      <vt:lpstr>Shape Class Diagram</vt:lpstr>
      <vt:lpstr>PowerPoint Presentation</vt:lpstr>
      <vt:lpstr>PowerPoint Presentation</vt:lpstr>
      <vt:lpstr>PowerPoint Presentation</vt:lpstr>
      <vt:lpstr>Board Class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Game</dc:title>
  <dc:creator>LENOVO</dc:creator>
  <cp:lastModifiedBy>DAO HUYNH THIEN LONG</cp:lastModifiedBy>
  <cp:revision>25</cp:revision>
  <dcterms:modified xsi:type="dcterms:W3CDTF">2021-01-08T02:21:00Z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0x01010048EAE430B3AA614FB4F2B04447E4130F</vt:lpwstr>
  </property>
</Properties>
</file>